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3A9E3"/>
    <a:srgbClr val="FEF6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091" autoAdjust="0"/>
    <p:restoredTop sz="94660" autoAdjust="0"/>
  </p:normalViewPr>
  <p:slideViewPr>
    <p:cSldViewPr snapToGrid="0">
      <p:cViewPr>
        <p:scale>
          <a:sx n="80" d="100"/>
          <a:sy n="80" d="100"/>
        </p:scale>
        <p:origin x="-660" y="3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ulina Kowalczyk" userId="S::kowalczyk@agrotecpolska.onmicrosoft.com::57c1e2d8-a2f8-4586-bc1b-9ee24bc1f5ee" providerId="AD" clId="Web-{07D1B505-AD4B-68A4-711D-47E39608839A}"/>
    <pc:docChg chg="modSld">
      <pc:chgData name="Paulina Kowalczyk" userId="S::kowalczyk@agrotecpolska.onmicrosoft.com::57c1e2d8-a2f8-4586-bc1b-9ee24bc1f5ee" providerId="AD" clId="Web-{07D1B505-AD4B-68A4-711D-47E39608839A}" dt="2019-04-18T10:55:02.429" v="216" actId="1076"/>
      <pc:docMkLst>
        <pc:docMk/>
      </pc:docMkLst>
      <pc:sldChg chg="addSp delSp modSp">
        <pc:chgData name="Paulina Kowalczyk" userId="S::kowalczyk@agrotecpolska.onmicrosoft.com::57c1e2d8-a2f8-4586-bc1b-9ee24bc1f5ee" providerId="AD" clId="Web-{07D1B505-AD4B-68A4-711D-47E39608839A}" dt="2019-04-18T10:55:02.429" v="216" actId="1076"/>
        <pc:sldMkLst>
          <pc:docMk/>
          <pc:sldMk cId="3656566663" sldId="256"/>
        </pc:sldMkLst>
        <pc:spChg chg="mod">
          <ac:chgData name="Paulina Kowalczyk" userId="S::kowalczyk@agrotecpolska.onmicrosoft.com::57c1e2d8-a2f8-4586-bc1b-9ee24bc1f5ee" providerId="AD" clId="Web-{07D1B505-AD4B-68A4-711D-47E39608839A}" dt="2019-04-18T10:12:58.471" v="16" actId="20577"/>
          <ac:spMkLst>
            <pc:docMk/>
            <pc:sldMk cId="3656566663" sldId="256"/>
            <ac:spMk id="17" creationId="{722BF5E4-6858-4A94-80D5-61AD14548ECC}"/>
          </ac:spMkLst>
        </pc:spChg>
        <pc:spChg chg="mod">
          <ac:chgData name="Paulina Kowalczyk" userId="S::kowalczyk@agrotecpolska.onmicrosoft.com::57c1e2d8-a2f8-4586-bc1b-9ee24bc1f5ee" providerId="AD" clId="Web-{07D1B505-AD4B-68A4-711D-47E39608839A}" dt="2019-04-18T10:55:02.429" v="216" actId="1076"/>
          <ac:spMkLst>
            <pc:docMk/>
            <pc:sldMk cId="3656566663" sldId="256"/>
            <ac:spMk id="33" creationId="{A8FF26F4-5A3C-4AAE-AF1F-684793789315}"/>
          </ac:spMkLst>
        </pc:spChg>
        <pc:spChg chg="mod">
          <ac:chgData name="Paulina Kowalczyk" userId="S::kowalczyk@agrotecpolska.onmicrosoft.com::57c1e2d8-a2f8-4586-bc1b-9ee24bc1f5ee" providerId="AD" clId="Web-{07D1B505-AD4B-68A4-711D-47E39608839A}" dt="2019-04-18T10:17:57.049" v="18" actId="20577"/>
          <ac:spMkLst>
            <pc:docMk/>
            <pc:sldMk cId="3656566663" sldId="256"/>
            <ac:spMk id="41" creationId="{36BB1DDE-B9BC-4A78-8E59-C9FC60119848}"/>
          </ac:spMkLst>
        </pc:spChg>
        <pc:spChg chg="mod">
          <ac:chgData name="Paulina Kowalczyk" userId="S::kowalczyk@agrotecpolska.onmicrosoft.com::57c1e2d8-a2f8-4586-bc1b-9ee24bc1f5ee" providerId="AD" clId="Web-{07D1B505-AD4B-68A4-711D-47E39608839A}" dt="2019-04-18T10:18:03.799" v="20" actId="20577"/>
          <ac:spMkLst>
            <pc:docMk/>
            <pc:sldMk cId="3656566663" sldId="256"/>
            <ac:spMk id="42" creationId="{D47C762F-3E36-42BF-9FD4-851B7EA53238}"/>
          </ac:spMkLst>
        </pc:spChg>
        <pc:spChg chg="add mod">
          <ac:chgData name="Paulina Kowalczyk" userId="S::kowalczyk@agrotecpolska.onmicrosoft.com::57c1e2d8-a2f8-4586-bc1b-9ee24bc1f5ee" providerId="AD" clId="Web-{07D1B505-AD4B-68A4-711D-47E39608839A}" dt="2019-04-18T10:54:58.492" v="215" actId="1076"/>
          <ac:spMkLst>
            <pc:docMk/>
            <pc:sldMk cId="3656566663" sldId="256"/>
            <ac:spMk id="82" creationId="{789D63FA-E2F3-4A10-9EB2-9852774B76DC}"/>
          </ac:spMkLst>
        </pc:spChg>
        <pc:spChg chg="add del mod">
          <ac:chgData name="Paulina Kowalczyk" userId="S::kowalczyk@agrotecpolska.onmicrosoft.com::57c1e2d8-a2f8-4586-bc1b-9ee24bc1f5ee" providerId="AD" clId="Web-{07D1B505-AD4B-68A4-711D-47E39608839A}" dt="2019-04-18T10:29:10.753" v="53"/>
          <ac:spMkLst>
            <pc:docMk/>
            <pc:sldMk cId="3656566663" sldId="256"/>
            <ac:spMk id="89" creationId="{E0923901-F9AC-4293-9B86-585F191D5A23}"/>
          </ac:spMkLst>
        </pc:spChg>
        <pc:spChg chg="add del mod">
          <ac:chgData name="Paulina Kowalczyk" userId="S::kowalczyk@agrotecpolska.onmicrosoft.com::57c1e2d8-a2f8-4586-bc1b-9ee24bc1f5ee" providerId="AD" clId="Web-{07D1B505-AD4B-68A4-711D-47E39608839A}" dt="2019-04-18T10:28:47.956" v="52"/>
          <ac:spMkLst>
            <pc:docMk/>
            <pc:sldMk cId="3656566663" sldId="256"/>
            <ac:spMk id="90" creationId="{3FF13D6B-5635-4092-83A4-5AF6CDDE0E87}"/>
          </ac:spMkLst>
        </pc:spChg>
        <pc:spChg chg="del">
          <ac:chgData name="Paulina Kowalczyk" userId="S::kowalczyk@agrotecpolska.onmicrosoft.com::57c1e2d8-a2f8-4586-bc1b-9ee24bc1f5ee" providerId="AD" clId="Web-{07D1B505-AD4B-68A4-711D-47E39608839A}" dt="2019-04-18T10:31:05.534" v="54"/>
          <ac:spMkLst>
            <pc:docMk/>
            <pc:sldMk cId="3656566663" sldId="256"/>
            <ac:spMk id="95" creationId="{B48AFD19-4F88-430E-B462-7B2189F84D32}"/>
          </ac:spMkLst>
        </pc:spChg>
        <pc:spChg chg="mod">
          <ac:chgData name="Paulina Kowalczyk" userId="S::kowalczyk@agrotecpolska.onmicrosoft.com::57c1e2d8-a2f8-4586-bc1b-9ee24bc1f5ee" providerId="AD" clId="Web-{07D1B505-AD4B-68A4-711D-47E39608839A}" dt="2019-04-18T10:53:51.867" v="129" actId="14100"/>
          <ac:spMkLst>
            <pc:docMk/>
            <pc:sldMk cId="3656566663" sldId="256"/>
            <ac:spMk id="104" creationId="{33406DBF-2BE1-456F-9E12-489C1B9B2EAB}"/>
          </ac:spMkLst>
        </pc:spChg>
        <pc:spChg chg="mod">
          <ac:chgData name="Paulina Kowalczyk" userId="S::kowalczyk@agrotecpolska.onmicrosoft.com::57c1e2d8-a2f8-4586-bc1b-9ee24bc1f5ee" providerId="AD" clId="Web-{07D1B505-AD4B-68A4-711D-47E39608839A}" dt="2019-04-18T10:53:08.914" v="97" actId="20577"/>
          <ac:spMkLst>
            <pc:docMk/>
            <pc:sldMk cId="3656566663" sldId="256"/>
            <ac:spMk id="140" creationId="{BD77F5A2-E6A3-4DFE-AB2F-A12723C73A41}"/>
          </ac:spMkLst>
        </pc:spChg>
      </pc:sldChg>
    </pc:docChg>
  </pc:docChgLst>
  <pc:docChgLst>
    <pc:chgData name="Paulina Kowalczyk" userId="S::kowalczyk@agrotecpolska.onmicrosoft.com::57c1e2d8-a2f8-4586-bc1b-9ee24bc1f5ee" providerId="AD" clId="Web-{FCE6FC80-94D6-EE2C-EE0D-4E476BF2EC8B}"/>
    <pc:docChg chg="modSld">
      <pc:chgData name="Paulina Kowalczyk" userId="S::kowalczyk@agrotecpolska.onmicrosoft.com::57c1e2d8-a2f8-4586-bc1b-9ee24bc1f5ee" providerId="AD" clId="Web-{FCE6FC80-94D6-EE2C-EE0D-4E476BF2EC8B}" dt="2019-04-17T17:21:23.242" v="151" actId="14100"/>
      <pc:docMkLst>
        <pc:docMk/>
      </pc:docMkLst>
      <pc:sldChg chg="modSp">
        <pc:chgData name="Paulina Kowalczyk" userId="S::kowalczyk@agrotecpolska.onmicrosoft.com::57c1e2d8-a2f8-4586-bc1b-9ee24bc1f5ee" providerId="AD" clId="Web-{FCE6FC80-94D6-EE2C-EE0D-4E476BF2EC8B}" dt="2019-04-17T17:21:23.242" v="151" actId="14100"/>
        <pc:sldMkLst>
          <pc:docMk/>
          <pc:sldMk cId="3656566663" sldId="256"/>
        </pc:sldMkLst>
        <pc:spChg chg="mod">
          <ac:chgData name="Paulina Kowalczyk" userId="S::kowalczyk@agrotecpolska.onmicrosoft.com::57c1e2d8-a2f8-4586-bc1b-9ee24bc1f5ee" providerId="AD" clId="Web-{FCE6FC80-94D6-EE2C-EE0D-4E476BF2EC8B}" dt="2019-04-17T17:21:23.242" v="151" actId="14100"/>
          <ac:spMkLst>
            <pc:docMk/>
            <pc:sldMk cId="3656566663" sldId="256"/>
            <ac:spMk id="40" creationId="{8A50069C-941C-44C0-B9B3-E262AEE2CA65}"/>
          </ac:spMkLst>
        </pc:spChg>
      </pc:sldChg>
    </pc:docChg>
  </pc:docChgLst>
  <pc:docChgLst>
    <pc:chgData name="Aleksandra K" userId="7732482f-b839-487d-a947-52a6ebb2bf1e" providerId="ADAL" clId="{785E4EC8-3039-4A38-A658-B8A48E8CFBC4}"/>
    <pc:docChg chg="undo custSel modSld">
      <pc:chgData name="Aleksandra K" userId="7732482f-b839-487d-a947-52a6ebb2bf1e" providerId="ADAL" clId="{785E4EC8-3039-4A38-A658-B8A48E8CFBC4}" dt="2019-04-15T09:09:26.158" v="227" actId="14100"/>
      <pc:docMkLst>
        <pc:docMk/>
      </pc:docMkLst>
      <pc:sldChg chg="addSp delSp modSp">
        <pc:chgData name="Aleksandra K" userId="7732482f-b839-487d-a947-52a6ebb2bf1e" providerId="ADAL" clId="{785E4EC8-3039-4A38-A658-B8A48E8CFBC4}" dt="2019-04-15T09:09:26.158" v="227" actId="14100"/>
        <pc:sldMkLst>
          <pc:docMk/>
          <pc:sldMk cId="3656566663" sldId="256"/>
        </pc:sldMkLst>
        <pc:spChg chg="mod">
          <ac:chgData name="Aleksandra K" userId="7732482f-b839-487d-a947-52a6ebb2bf1e" providerId="ADAL" clId="{785E4EC8-3039-4A38-A658-B8A48E8CFBC4}" dt="2019-04-15T08:52:23.473" v="146" actId="1076"/>
          <ac:spMkLst>
            <pc:docMk/>
            <pc:sldMk cId="3656566663" sldId="256"/>
            <ac:spMk id="8" creationId="{E8453D1A-EED5-40B2-B249-0F78AE2ECBAB}"/>
          </ac:spMkLst>
        </pc:spChg>
        <pc:spChg chg="del">
          <ac:chgData name="Aleksandra K" userId="7732482f-b839-487d-a947-52a6ebb2bf1e" providerId="ADAL" clId="{785E4EC8-3039-4A38-A658-B8A48E8CFBC4}" dt="2019-04-15T08:18:17.420" v="4" actId="478"/>
          <ac:spMkLst>
            <pc:docMk/>
            <pc:sldMk cId="3656566663" sldId="256"/>
            <ac:spMk id="9" creationId="{57356683-BB11-4023-98C0-F601398B22A2}"/>
          </ac:spMkLst>
        </pc:spChg>
        <pc:spChg chg="mod">
          <ac:chgData name="Aleksandra K" userId="7732482f-b839-487d-a947-52a6ebb2bf1e" providerId="ADAL" clId="{785E4EC8-3039-4A38-A658-B8A48E8CFBC4}" dt="2019-04-15T08:43:16.775" v="71" actId="1076"/>
          <ac:spMkLst>
            <pc:docMk/>
            <pc:sldMk cId="3656566663" sldId="256"/>
            <ac:spMk id="10" creationId="{577DE364-DB2C-4598-9E0E-A4F48EDB2F09}"/>
          </ac:spMkLst>
        </pc:spChg>
        <pc:spChg chg="mod">
          <ac:chgData name="Aleksandra K" userId="7732482f-b839-487d-a947-52a6ebb2bf1e" providerId="ADAL" clId="{785E4EC8-3039-4A38-A658-B8A48E8CFBC4}" dt="2019-04-15T09:01:53.932" v="195" actId="1076"/>
          <ac:spMkLst>
            <pc:docMk/>
            <pc:sldMk cId="3656566663" sldId="256"/>
            <ac:spMk id="25" creationId="{4393DA38-0775-4DFB-A921-E6B84BBDA5F1}"/>
          </ac:spMkLst>
        </pc:spChg>
        <pc:spChg chg="mod">
          <ac:chgData name="Aleksandra K" userId="7732482f-b839-487d-a947-52a6ebb2bf1e" providerId="ADAL" clId="{785E4EC8-3039-4A38-A658-B8A48E8CFBC4}" dt="2019-04-15T08:43:23.022" v="72" actId="14100"/>
          <ac:spMkLst>
            <pc:docMk/>
            <pc:sldMk cId="3656566663" sldId="256"/>
            <ac:spMk id="32" creationId="{B3F5BA8F-CB0D-4275-BFDD-45F0AAC2BAC4}"/>
          </ac:spMkLst>
        </pc:spChg>
        <pc:spChg chg="mod">
          <ac:chgData name="Aleksandra K" userId="7732482f-b839-487d-a947-52a6ebb2bf1e" providerId="ADAL" clId="{785E4EC8-3039-4A38-A658-B8A48E8CFBC4}" dt="2019-04-15T08:43:24.735" v="73" actId="14100"/>
          <ac:spMkLst>
            <pc:docMk/>
            <pc:sldMk cId="3656566663" sldId="256"/>
            <ac:spMk id="33" creationId="{A8FF26F4-5A3C-4AAE-AF1F-684793789315}"/>
          </ac:spMkLst>
        </pc:spChg>
        <pc:spChg chg="del">
          <ac:chgData name="Aleksandra K" userId="7732482f-b839-487d-a947-52a6ebb2bf1e" providerId="ADAL" clId="{785E4EC8-3039-4A38-A658-B8A48E8CFBC4}" dt="2019-04-15T08:38:28.208" v="29" actId="478"/>
          <ac:spMkLst>
            <pc:docMk/>
            <pc:sldMk cId="3656566663" sldId="256"/>
            <ac:spMk id="45" creationId="{07054706-8E59-4C24-B67D-A2F97513D1DC}"/>
          </ac:spMkLst>
        </pc:spChg>
        <pc:spChg chg="del">
          <ac:chgData name="Aleksandra K" userId="7732482f-b839-487d-a947-52a6ebb2bf1e" providerId="ADAL" clId="{785E4EC8-3039-4A38-A658-B8A48E8CFBC4}" dt="2019-04-15T08:38:30.790" v="31" actId="478"/>
          <ac:spMkLst>
            <pc:docMk/>
            <pc:sldMk cId="3656566663" sldId="256"/>
            <ac:spMk id="47" creationId="{28AA5E14-C358-4539-A084-1256532150BF}"/>
          </ac:spMkLst>
        </pc:spChg>
        <pc:spChg chg="mod">
          <ac:chgData name="Aleksandra K" userId="7732482f-b839-487d-a947-52a6ebb2bf1e" providerId="ADAL" clId="{785E4EC8-3039-4A38-A658-B8A48E8CFBC4}" dt="2019-04-15T09:02:29.898" v="198" actId="1076"/>
          <ac:spMkLst>
            <pc:docMk/>
            <pc:sldMk cId="3656566663" sldId="256"/>
            <ac:spMk id="48" creationId="{226D5387-4437-4922-8D76-480B563DC867}"/>
          </ac:spMkLst>
        </pc:spChg>
        <pc:spChg chg="del">
          <ac:chgData name="Aleksandra K" userId="7732482f-b839-487d-a947-52a6ebb2bf1e" providerId="ADAL" clId="{785E4EC8-3039-4A38-A658-B8A48E8CFBC4}" dt="2019-04-15T08:38:29.308" v="30" actId="478"/>
          <ac:spMkLst>
            <pc:docMk/>
            <pc:sldMk cId="3656566663" sldId="256"/>
            <ac:spMk id="50" creationId="{56E78F86-0155-4813-A9C3-764738D0AB1E}"/>
          </ac:spMkLst>
        </pc:spChg>
        <pc:spChg chg="mod">
          <ac:chgData name="Aleksandra K" userId="7732482f-b839-487d-a947-52a6ebb2bf1e" providerId="ADAL" clId="{785E4EC8-3039-4A38-A658-B8A48E8CFBC4}" dt="2019-04-15T08:46:56.868" v="95" actId="1076"/>
          <ac:spMkLst>
            <pc:docMk/>
            <pc:sldMk cId="3656566663" sldId="256"/>
            <ac:spMk id="51" creationId="{51D4CBB8-7963-440D-ABF1-93E7746BDD7F}"/>
          </ac:spMkLst>
        </pc:spChg>
        <pc:spChg chg="del">
          <ac:chgData name="Aleksandra K" userId="7732482f-b839-487d-a947-52a6ebb2bf1e" providerId="ADAL" clId="{785E4EC8-3039-4A38-A658-B8A48E8CFBC4}" dt="2019-04-15T08:38:14.895" v="23" actId="478"/>
          <ac:spMkLst>
            <pc:docMk/>
            <pc:sldMk cId="3656566663" sldId="256"/>
            <ac:spMk id="52" creationId="{ADF53E3F-9428-45BE-B468-70733EF9E8F2}"/>
          </ac:spMkLst>
        </pc:spChg>
        <pc:spChg chg="del">
          <ac:chgData name="Aleksandra K" userId="7732482f-b839-487d-a947-52a6ebb2bf1e" providerId="ADAL" clId="{785E4EC8-3039-4A38-A658-B8A48E8CFBC4}" dt="2019-04-15T08:38:32.167" v="32" actId="478"/>
          <ac:spMkLst>
            <pc:docMk/>
            <pc:sldMk cId="3656566663" sldId="256"/>
            <ac:spMk id="55" creationId="{F3FEF1C6-9EF6-437F-A27A-D4D18FC1CE43}"/>
          </ac:spMkLst>
        </pc:spChg>
        <pc:spChg chg="mod">
          <ac:chgData name="Aleksandra K" userId="7732482f-b839-487d-a947-52a6ebb2bf1e" providerId="ADAL" clId="{785E4EC8-3039-4A38-A658-B8A48E8CFBC4}" dt="2019-04-15T09:05:05.505" v="208" actId="1076"/>
          <ac:spMkLst>
            <pc:docMk/>
            <pc:sldMk cId="3656566663" sldId="256"/>
            <ac:spMk id="58" creationId="{7EC24167-80DB-409B-AEFC-1A53892C2595}"/>
          </ac:spMkLst>
        </pc:spChg>
        <pc:spChg chg="mod">
          <ac:chgData name="Aleksandra K" userId="7732482f-b839-487d-a947-52a6ebb2bf1e" providerId="ADAL" clId="{785E4EC8-3039-4A38-A658-B8A48E8CFBC4}" dt="2019-04-15T09:05:05.505" v="208" actId="1076"/>
          <ac:spMkLst>
            <pc:docMk/>
            <pc:sldMk cId="3656566663" sldId="256"/>
            <ac:spMk id="60" creationId="{27417349-A402-4097-9116-5869554CCD55}"/>
          </ac:spMkLst>
        </pc:spChg>
        <pc:spChg chg="del">
          <ac:chgData name="Aleksandra K" userId="7732482f-b839-487d-a947-52a6ebb2bf1e" providerId="ADAL" clId="{785E4EC8-3039-4A38-A658-B8A48E8CFBC4}" dt="2019-04-15T08:38:18.111" v="24" actId="478"/>
          <ac:spMkLst>
            <pc:docMk/>
            <pc:sldMk cId="3656566663" sldId="256"/>
            <ac:spMk id="61" creationId="{2071F0FA-0B32-4DBE-8422-F5628241FD9F}"/>
          </ac:spMkLst>
        </pc:spChg>
        <pc:spChg chg="del">
          <ac:chgData name="Aleksandra K" userId="7732482f-b839-487d-a947-52a6ebb2bf1e" providerId="ADAL" clId="{785E4EC8-3039-4A38-A658-B8A48E8CFBC4}" dt="2019-04-15T08:38:20.498" v="25" actId="478"/>
          <ac:spMkLst>
            <pc:docMk/>
            <pc:sldMk cId="3656566663" sldId="256"/>
            <ac:spMk id="62" creationId="{83874C30-54F2-41ED-B845-57A63145ACC9}"/>
          </ac:spMkLst>
        </pc:spChg>
        <pc:spChg chg="mod">
          <ac:chgData name="Aleksandra K" userId="7732482f-b839-487d-a947-52a6ebb2bf1e" providerId="ADAL" clId="{785E4EC8-3039-4A38-A658-B8A48E8CFBC4}" dt="2019-04-15T08:45:40.709" v="85" actId="1076"/>
          <ac:spMkLst>
            <pc:docMk/>
            <pc:sldMk cId="3656566663" sldId="256"/>
            <ac:spMk id="63" creationId="{41EF88CB-C56B-4F4D-851C-0FA0AB15FEB8}"/>
          </ac:spMkLst>
        </pc:spChg>
        <pc:spChg chg="mod">
          <ac:chgData name="Aleksandra K" userId="7732482f-b839-487d-a947-52a6ebb2bf1e" providerId="ADAL" clId="{785E4EC8-3039-4A38-A658-B8A48E8CFBC4}" dt="2019-04-15T08:48:12.043" v="101" actId="1076"/>
          <ac:spMkLst>
            <pc:docMk/>
            <pc:sldMk cId="3656566663" sldId="256"/>
            <ac:spMk id="64" creationId="{DE7914DB-AD50-4F43-8E87-24056AE46FF7}"/>
          </ac:spMkLst>
        </pc:spChg>
        <pc:spChg chg="del">
          <ac:chgData name="Aleksandra K" userId="7732482f-b839-487d-a947-52a6ebb2bf1e" providerId="ADAL" clId="{785E4EC8-3039-4A38-A658-B8A48E8CFBC4}" dt="2019-04-15T08:38:22.815" v="26" actId="478"/>
          <ac:spMkLst>
            <pc:docMk/>
            <pc:sldMk cId="3656566663" sldId="256"/>
            <ac:spMk id="65" creationId="{FF9408B7-A517-4422-BDA7-572339BD4CD0}"/>
          </ac:spMkLst>
        </pc:spChg>
        <pc:spChg chg="mod">
          <ac:chgData name="Aleksandra K" userId="7732482f-b839-487d-a947-52a6ebb2bf1e" providerId="ADAL" clId="{785E4EC8-3039-4A38-A658-B8A48E8CFBC4}" dt="2019-04-15T09:08:55.254" v="224" actId="1076"/>
          <ac:spMkLst>
            <pc:docMk/>
            <pc:sldMk cId="3656566663" sldId="256"/>
            <ac:spMk id="66" creationId="{51D0DFE2-F3E8-4B05-A9BD-937B3CD0E5F5}"/>
          </ac:spMkLst>
        </pc:spChg>
        <pc:spChg chg="add del">
          <ac:chgData name="Aleksandra K" userId="7732482f-b839-487d-a947-52a6ebb2bf1e" providerId="ADAL" clId="{785E4EC8-3039-4A38-A658-B8A48E8CFBC4}" dt="2019-04-15T08:38:37.169" v="35" actId="478"/>
          <ac:spMkLst>
            <pc:docMk/>
            <pc:sldMk cId="3656566663" sldId="256"/>
            <ac:spMk id="67" creationId="{DC3DE49C-1EC5-47FA-AF9C-159FD8F5D737}"/>
          </ac:spMkLst>
        </pc:spChg>
        <pc:spChg chg="mod">
          <ac:chgData name="Aleksandra K" userId="7732482f-b839-487d-a947-52a6ebb2bf1e" providerId="ADAL" clId="{785E4EC8-3039-4A38-A658-B8A48E8CFBC4}" dt="2019-04-15T08:51:30.001" v="139" actId="1076"/>
          <ac:spMkLst>
            <pc:docMk/>
            <pc:sldMk cId="3656566663" sldId="256"/>
            <ac:spMk id="68" creationId="{DFE979C8-D640-4068-A938-C65EA5FBBC8D}"/>
          </ac:spMkLst>
        </pc:spChg>
        <pc:spChg chg="del">
          <ac:chgData name="Aleksandra K" userId="7732482f-b839-487d-a947-52a6ebb2bf1e" providerId="ADAL" clId="{785E4EC8-3039-4A38-A658-B8A48E8CFBC4}" dt="2019-04-15T08:30:37.824" v="17" actId="478"/>
          <ac:spMkLst>
            <pc:docMk/>
            <pc:sldMk cId="3656566663" sldId="256"/>
            <ac:spMk id="73" creationId="{93C476E2-ECBC-47B3-A653-0570AC38E0F3}"/>
          </ac:spMkLst>
        </pc:spChg>
        <pc:spChg chg="del">
          <ac:chgData name="Aleksandra K" userId="7732482f-b839-487d-a947-52a6ebb2bf1e" providerId="ADAL" clId="{785E4EC8-3039-4A38-A658-B8A48E8CFBC4}" dt="2019-04-15T08:38:23.930" v="27" actId="478"/>
          <ac:spMkLst>
            <pc:docMk/>
            <pc:sldMk cId="3656566663" sldId="256"/>
            <ac:spMk id="79" creationId="{99F36532-A256-4D64-A6B4-E821A1D7D0FC}"/>
          </ac:spMkLst>
        </pc:spChg>
        <pc:spChg chg="mod">
          <ac:chgData name="Aleksandra K" userId="7732482f-b839-487d-a947-52a6ebb2bf1e" providerId="ADAL" clId="{785E4EC8-3039-4A38-A658-B8A48E8CFBC4}" dt="2019-04-15T09:01:53.932" v="195" actId="1076"/>
          <ac:spMkLst>
            <pc:docMk/>
            <pc:sldMk cId="3656566663" sldId="256"/>
            <ac:spMk id="92" creationId="{46ADA7E3-06C6-45B6-8E94-D96097CCEC9B}"/>
          </ac:spMkLst>
        </pc:spChg>
        <pc:spChg chg="mod">
          <ac:chgData name="Aleksandra K" userId="7732482f-b839-487d-a947-52a6ebb2bf1e" providerId="ADAL" clId="{785E4EC8-3039-4A38-A658-B8A48E8CFBC4}" dt="2019-04-15T08:43:16.775" v="71" actId="1076"/>
          <ac:spMkLst>
            <pc:docMk/>
            <pc:sldMk cId="3656566663" sldId="256"/>
            <ac:spMk id="95" creationId="{B48AFD19-4F88-430E-B462-7B2189F84D32}"/>
          </ac:spMkLst>
        </pc:spChg>
        <pc:spChg chg="mod">
          <ac:chgData name="Aleksandra K" userId="7732482f-b839-487d-a947-52a6ebb2bf1e" providerId="ADAL" clId="{785E4EC8-3039-4A38-A658-B8A48E8CFBC4}" dt="2019-04-15T09:01:53.932" v="195" actId="1076"/>
          <ac:spMkLst>
            <pc:docMk/>
            <pc:sldMk cId="3656566663" sldId="256"/>
            <ac:spMk id="96" creationId="{5A5607B4-02D0-4361-ADE1-F75A914C9D52}"/>
          </ac:spMkLst>
        </pc:spChg>
        <pc:spChg chg="mod">
          <ac:chgData name="Aleksandra K" userId="7732482f-b839-487d-a947-52a6ebb2bf1e" providerId="ADAL" clId="{785E4EC8-3039-4A38-A658-B8A48E8CFBC4}" dt="2019-04-15T08:43:30.734" v="76" actId="14100"/>
          <ac:spMkLst>
            <pc:docMk/>
            <pc:sldMk cId="3656566663" sldId="256"/>
            <ac:spMk id="104" creationId="{33406DBF-2BE1-456F-9E12-489C1B9B2EAB}"/>
          </ac:spMkLst>
        </pc:spChg>
        <pc:spChg chg="del">
          <ac:chgData name="Aleksandra K" userId="7732482f-b839-487d-a947-52a6ebb2bf1e" providerId="ADAL" clId="{785E4EC8-3039-4A38-A658-B8A48E8CFBC4}" dt="2019-04-15T08:38:13.306" v="22" actId="478"/>
          <ac:spMkLst>
            <pc:docMk/>
            <pc:sldMk cId="3656566663" sldId="256"/>
            <ac:spMk id="105" creationId="{8112D908-86E9-4EA2-89EE-8DA8D3C6CB4D}"/>
          </ac:spMkLst>
        </pc:spChg>
        <pc:spChg chg="del">
          <ac:chgData name="Aleksandra K" userId="7732482f-b839-487d-a947-52a6ebb2bf1e" providerId="ADAL" clId="{785E4EC8-3039-4A38-A658-B8A48E8CFBC4}" dt="2019-04-15T08:38:27.015" v="28" actId="478"/>
          <ac:spMkLst>
            <pc:docMk/>
            <pc:sldMk cId="3656566663" sldId="256"/>
            <ac:spMk id="107" creationId="{A674A30D-5225-432C-891B-CD45387EB976}"/>
          </ac:spMkLst>
        </pc:spChg>
        <pc:spChg chg="add del">
          <ac:chgData name="Aleksandra K" userId="7732482f-b839-487d-a947-52a6ebb2bf1e" providerId="ADAL" clId="{785E4EC8-3039-4A38-A658-B8A48E8CFBC4}" dt="2019-04-15T08:38:11.234" v="21" actId="478"/>
          <ac:spMkLst>
            <pc:docMk/>
            <pc:sldMk cId="3656566663" sldId="256"/>
            <ac:spMk id="109" creationId="{D2512A72-34EF-4F4F-8327-5BC11C34DF7C}"/>
          </ac:spMkLst>
        </pc:spChg>
        <pc:spChg chg="mod">
          <ac:chgData name="Aleksandra K" userId="7732482f-b839-487d-a947-52a6ebb2bf1e" providerId="ADAL" clId="{785E4EC8-3039-4A38-A658-B8A48E8CFBC4}" dt="2019-04-15T09:01:53.932" v="195" actId="1076"/>
          <ac:spMkLst>
            <pc:docMk/>
            <pc:sldMk cId="3656566663" sldId="256"/>
            <ac:spMk id="110" creationId="{E09F4AA3-C7A9-4C26-BB4C-B0EB503E057A}"/>
          </ac:spMkLst>
        </pc:spChg>
        <pc:spChg chg="del">
          <ac:chgData name="Aleksandra K" userId="7732482f-b839-487d-a947-52a6ebb2bf1e" providerId="ADAL" clId="{785E4EC8-3039-4A38-A658-B8A48E8CFBC4}" dt="2019-04-15T08:37:23.035" v="18" actId="478"/>
          <ac:spMkLst>
            <pc:docMk/>
            <pc:sldMk cId="3656566663" sldId="256"/>
            <ac:spMk id="112" creationId="{39985C16-CF28-48B3-BD52-B916EFEA4810}"/>
          </ac:spMkLst>
        </pc:spChg>
        <pc:spChg chg="add mod">
          <ac:chgData name="Aleksandra K" userId="7732482f-b839-487d-a947-52a6ebb2bf1e" providerId="ADAL" clId="{785E4EC8-3039-4A38-A658-B8A48E8CFBC4}" dt="2019-04-15T09:00:09.496" v="193" actId="404"/>
          <ac:spMkLst>
            <pc:docMk/>
            <pc:sldMk cId="3656566663" sldId="256"/>
            <ac:spMk id="140" creationId="{BD77F5A2-E6A3-4DFE-AB2F-A12723C73A41}"/>
          </ac:spMkLst>
        </pc:spChg>
        <pc:spChg chg="add mod">
          <ac:chgData name="Aleksandra K" userId="7732482f-b839-487d-a947-52a6ebb2bf1e" providerId="ADAL" clId="{785E4EC8-3039-4A38-A658-B8A48E8CFBC4}" dt="2019-04-15T09:02:10.171" v="196" actId="1076"/>
          <ac:spMkLst>
            <pc:docMk/>
            <pc:sldMk cId="3656566663" sldId="256"/>
            <ac:spMk id="193" creationId="{0CA3F64B-8040-4239-830F-B77B098EA1DE}"/>
          </ac:spMkLst>
        </pc:spChg>
        <pc:spChg chg="add mod">
          <ac:chgData name="Aleksandra K" userId="7732482f-b839-487d-a947-52a6ebb2bf1e" providerId="ADAL" clId="{785E4EC8-3039-4A38-A658-B8A48E8CFBC4}" dt="2019-04-15T09:05:15.320" v="211" actId="1076"/>
          <ac:spMkLst>
            <pc:docMk/>
            <pc:sldMk cId="3656566663" sldId="256"/>
            <ac:spMk id="194" creationId="{ACBB549D-8E0B-49FE-9F09-754457CC69A1}"/>
          </ac:spMkLst>
        </pc:spChg>
        <pc:cxnChg chg="del">
          <ac:chgData name="Aleksandra K" userId="7732482f-b839-487d-a947-52a6ebb2bf1e" providerId="ADAL" clId="{785E4EC8-3039-4A38-A658-B8A48E8CFBC4}" dt="2019-04-15T08:42:45.286" v="64" actId="478"/>
          <ac:cxnSpMkLst>
            <pc:docMk/>
            <pc:sldMk cId="3656566663" sldId="256"/>
            <ac:cxnSpMk id="5" creationId="{11F37D44-5F4D-4EC7-835E-4496BF30DE9E}"/>
          </ac:cxnSpMkLst>
        </pc:cxnChg>
        <pc:cxnChg chg="del mod">
          <ac:chgData name="Aleksandra K" userId="7732482f-b839-487d-a947-52a6ebb2bf1e" providerId="ADAL" clId="{785E4EC8-3039-4A38-A658-B8A48E8CFBC4}" dt="2019-04-15T08:40:47.103" v="38" actId="478"/>
          <ac:cxnSpMkLst>
            <pc:docMk/>
            <pc:sldMk cId="3656566663" sldId="256"/>
            <ac:cxnSpMk id="7" creationId="{79DD4A2F-7D05-476D-8306-E4E5A1081827}"/>
          </ac:cxnSpMkLst>
        </pc:cxnChg>
        <pc:cxnChg chg="del">
          <ac:chgData name="Aleksandra K" userId="7732482f-b839-487d-a947-52a6ebb2bf1e" providerId="ADAL" clId="{785E4EC8-3039-4A38-A658-B8A48E8CFBC4}" dt="2019-04-15T08:42:44.262" v="63" actId="478"/>
          <ac:cxnSpMkLst>
            <pc:docMk/>
            <pc:sldMk cId="3656566663" sldId="256"/>
            <ac:cxnSpMk id="11" creationId="{611D902C-AC1E-4428-8D1A-61AE432E9CC3}"/>
          </ac:cxnSpMkLst>
        </pc:cxnChg>
        <pc:cxnChg chg="del mod">
          <ac:chgData name="Aleksandra K" userId="7732482f-b839-487d-a947-52a6ebb2bf1e" providerId="ADAL" clId="{785E4EC8-3039-4A38-A658-B8A48E8CFBC4}" dt="2019-04-15T08:42:42.235" v="61" actId="478"/>
          <ac:cxnSpMkLst>
            <pc:docMk/>
            <pc:sldMk cId="3656566663" sldId="256"/>
            <ac:cxnSpMk id="14" creationId="{8DDAB41F-5ED6-412F-BD7D-0AE02FF5D855}"/>
          </ac:cxnSpMkLst>
        </pc:cxnChg>
        <pc:cxnChg chg="mod">
          <ac:chgData name="Aleksandra K" userId="7732482f-b839-487d-a947-52a6ebb2bf1e" providerId="ADAL" clId="{785E4EC8-3039-4A38-A658-B8A48E8CFBC4}" dt="2019-04-15T08:48:21.108" v="104" actId="13822"/>
          <ac:cxnSpMkLst>
            <pc:docMk/>
            <pc:sldMk cId="3656566663" sldId="256"/>
            <ac:cxnSpMk id="18" creationId="{82DFD886-C851-4445-911E-3EA91A4A5590}"/>
          </ac:cxnSpMkLst>
        </pc:cxnChg>
        <pc:cxnChg chg="mod">
          <ac:chgData name="Aleksandra K" userId="7732482f-b839-487d-a947-52a6ebb2bf1e" providerId="ADAL" clId="{785E4EC8-3039-4A38-A658-B8A48E8CFBC4}" dt="2019-04-15T08:51:38.673" v="141" actId="14100"/>
          <ac:cxnSpMkLst>
            <pc:docMk/>
            <pc:sldMk cId="3656566663" sldId="256"/>
            <ac:cxnSpMk id="23" creationId="{6D0E8ECC-4A81-4415-B4F3-D21C44D2EC98}"/>
          </ac:cxnSpMkLst>
        </pc:cxnChg>
        <pc:cxnChg chg="del">
          <ac:chgData name="Aleksandra K" userId="7732482f-b839-487d-a947-52a6ebb2bf1e" providerId="ADAL" clId="{785E4EC8-3039-4A38-A658-B8A48E8CFBC4}" dt="2019-04-15T08:40:44.247" v="36" actId="478"/>
          <ac:cxnSpMkLst>
            <pc:docMk/>
            <pc:sldMk cId="3656566663" sldId="256"/>
            <ac:cxnSpMk id="26" creationId="{2D4635A5-996E-4B2A-828C-9D958D3E2FCA}"/>
          </ac:cxnSpMkLst>
        </pc:cxnChg>
        <pc:cxnChg chg="mod">
          <ac:chgData name="Aleksandra K" userId="7732482f-b839-487d-a947-52a6ebb2bf1e" providerId="ADAL" clId="{785E4EC8-3039-4A38-A658-B8A48E8CFBC4}" dt="2019-04-15T08:51:34.904" v="140" actId="1076"/>
          <ac:cxnSpMkLst>
            <pc:docMk/>
            <pc:sldMk cId="3656566663" sldId="256"/>
            <ac:cxnSpMk id="27" creationId="{4F9C6F4C-420C-4492-907F-56DD31285948}"/>
          </ac:cxnSpMkLst>
        </pc:cxnChg>
        <pc:cxnChg chg="mod">
          <ac:chgData name="Aleksandra K" userId="7732482f-b839-487d-a947-52a6ebb2bf1e" providerId="ADAL" clId="{785E4EC8-3039-4A38-A658-B8A48E8CFBC4}" dt="2019-04-15T09:09:21.878" v="226" actId="14100"/>
          <ac:cxnSpMkLst>
            <pc:docMk/>
            <pc:sldMk cId="3656566663" sldId="256"/>
            <ac:cxnSpMk id="29" creationId="{168D81FA-3CC4-421E-BEE3-5C3A54DC3357}"/>
          </ac:cxnSpMkLst>
        </pc:cxnChg>
        <pc:cxnChg chg="mod">
          <ac:chgData name="Aleksandra K" userId="7732482f-b839-487d-a947-52a6ebb2bf1e" providerId="ADAL" clId="{785E4EC8-3039-4A38-A658-B8A48E8CFBC4}" dt="2019-04-15T09:02:33.202" v="199" actId="14100"/>
          <ac:cxnSpMkLst>
            <pc:docMk/>
            <pc:sldMk cId="3656566663" sldId="256"/>
            <ac:cxnSpMk id="31" creationId="{A572C198-293F-4B3D-A07E-278704B64DDD}"/>
          </ac:cxnSpMkLst>
        </pc:cxnChg>
        <pc:cxnChg chg="del mod">
          <ac:chgData name="Aleksandra K" userId="7732482f-b839-487d-a947-52a6ebb2bf1e" providerId="ADAL" clId="{785E4EC8-3039-4A38-A658-B8A48E8CFBC4}" dt="2019-04-15T08:40:59.854" v="42" actId="478"/>
          <ac:cxnSpMkLst>
            <pc:docMk/>
            <pc:sldMk cId="3656566663" sldId="256"/>
            <ac:cxnSpMk id="46" creationId="{C3A30A5B-A805-4519-B15E-C19C5369BE17}"/>
          </ac:cxnSpMkLst>
        </pc:cxnChg>
        <pc:cxnChg chg="del">
          <ac:chgData name="Aleksandra K" userId="7732482f-b839-487d-a947-52a6ebb2bf1e" providerId="ADAL" clId="{785E4EC8-3039-4A38-A658-B8A48E8CFBC4}" dt="2019-04-15T08:40:58.335" v="41" actId="478"/>
          <ac:cxnSpMkLst>
            <pc:docMk/>
            <pc:sldMk cId="3656566663" sldId="256"/>
            <ac:cxnSpMk id="54" creationId="{C6426A61-D8F5-4FDF-8EDE-7F821CB631A9}"/>
          </ac:cxnSpMkLst>
        </pc:cxnChg>
        <pc:cxnChg chg="del mod">
          <ac:chgData name="Aleksandra K" userId="7732482f-b839-487d-a947-52a6ebb2bf1e" providerId="ADAL" clId="{785E4EC8-3039-4A38-A658-B8A48E8CFBC4}" dt="2019-04-15T08:42:38.606" v="57" actId="478"/>
          <ac:cxnSpMkLst>
            <pc:docMk/>
            <pc:sldMk cId="3656566663" sldId="256"/>
            <ac:cxnSpMk id="72" creationId="{A974DE71-AFB5-4771-B1AB-6DD174BA030F}"/>
          </ac:cxnSpMkLst>
        </pc:cxnChg>
        <pc:cxnChg chg="del">
          <ac:chgData name="Aleksandra K" userId="7732482f-b839-487d-a947-52a6ebb2bf1e" providerId="ADAL" clId="{785E4EC8-3039-4A38-A658-B8A48E8CFBC4}" dt="2019-04-15T08:40:45.852" v="37" actId="478"/>
          <ac:cxnSpMkLst>
            <pc:docMk/>
            <pc:sldMk cId="3656566663" sldId="256"/>
            <ac:cxnSpMk id="76" creationId="{29CF9C2D-DB03-4D17-ADF7-D1DCE393C929}"/>
          </ac:cxnSpMkLst>
        </pc:cxnChg>
        <pc:cxnChg chg="del">
          <ac:chgData name="Aleksandra K" userId="7732482f-b839-487d-a947-52a6ebb2bf1e" providerId="ADAL" clId="{785E4EC8-3039-4A38-A658-B8A48E8CFBC4}" dt="2019-04-15T08:41:30.623" v="50" actId="478"/>
          <ac:cxnSpMkLst>
            <pc:docMk/>
            <pc:sldMk cId="3656566663" sldId="256"/>
            <ac:cxnSpMk id="78" creationId="{B3CBE67C-E122-48C9-B9D3-6AD49F0A15A4}"/>
          </ac:cxnSpMkLst>
        </pc:cxnChg>
        <pc:cxnChg chg="del">
          <ac:chgData name="Aleksandra K" userId="7732482f-b839-487d-a947-52a6ebb2bf1e" providerId="ADAL" clId="{785E4EC8-3039-4A38-A658-B8A48E8CFBC4}" dt="2019-04-15T08:42:43.006" v="62" actId="478"/>
          <ac:cxnSpMkLst>
            <pc:docMk/>
            <pc:sldMk cId="3656566663" sldId="256"/>
            <ac:cxnSpMk id="80" creationId="{CE3565DE-42F2-45BB-BB5A-FD3D0C9B001E}"/>
          </ac:cxnSpMkLst>
        </pc:cxnChg>
        <pc:cxnChg chg="del">
          <ac:chgData name="Aleksandra K" userId="7732482f-b839-487d-a947-52a6ebb2bf1e" providerId="ADAL" clId="{785E4EC8-3039-4A38-A658-B8A48E8CFBC4}" dt="2019-04-15T08:42:47.213" v="65" actId="478"/>
          <ac:cxnSpMkLst>
            <pc:docMk/>
            <pc:sldMk cId="3656566663" sldId="256"/>
            <ac:cxnSpMk id="82" creationId="{19DA55C4-394D-40A1-B7D5-39043503DD9B}"/>
          </ac:cxnSpMkLst>
        </pc:cxnChg>
        <pc:cxnChg chg="mod">
          <ac:chgData name="Aleksandra K" userId="7732482f-b839-487d-a947-52a6ebb2bf1e" providerId="ADAL" clId="{785E4EC8-3039-4A38-A658-B8A48E8CFBC4}" dt="2019-04-15T08:46:29.108" v="93" actId="1076"/>
          <ac:cxnSpMkLst>
            <pc:docMk/>
            <pc:sldMk cId="3656566663" sldId="256"/>
            <ac:cxnSpMk id="85" creationId="{D6277C3C-4690-495E-A6D8-A55154579E27}"/>
          </ac:cxnSpMkLst>
        </pc:cxnChg>
        <pc:cxnChg chg="del mod">
          <ac:chgData name="Aleksandra K" userId="7732482f-b839-487d-a947-52a6ebb2bf1e" providerId="ADAL" clId="{785E4EC8-3039-4A38-A658-B8A48E8CFBC4}" dt="2019-04-15T08:40:53.487" v="40" actId="478"/>
          <ac:cxnSpMkLst>
            <pc:docMk/>
            <pc:sldMk cId="3656566663" sldId="256"/>
            <ac:cxnSpMk id="90" creationId="{1FB2DAE5-05ED-4A69-83E7-FEBC37F9E0F7}"/>
          </ac:cxnSpMkLst>
        </pc:cxnChg>
        <pc:cxnChg chg="mod">
          <ac:chgData name="Aleksandra K" userId="7732482f-b839-487d-a947-52a6ebb2bf1e" providerId="ADAL" clId="{785E4EC8-3039-4A38-A658-B8A48E8CFBC4}" dt="2019-04-15T08:54:10.296" v="174" actId="14100"/>
          <ac:cxnSpMkLst>
            <pc:docMk/>
            <pc:sldMk cId="3656566663" sldId="256"/>
            <ac:cxnSpMk id="94" creationId="{6B813307-3545-4C31-A9CF-1107AE02319D}"/>
          </ac:cxnSpMkLst>
        </pc:cxnChg>
        <pc:cxnChg chg="mod">
          <ac:chgData name="Aleksandra K" userId="7732482f-b839-487d-a947-52a6ebb2bf1e" providerId="ADAL" clId="{785E4EC8-3039-4A38-A658-B8A48E8CFBC4}" dt="2019-04-15T08:48:23.227" v="105" actId="13822"/>
          <ac:cxnSpMkLst>
            <pc:docMk/>
            <pc:sldMk cId="3656566663" sldId="256"/>
            <ac:cxnSpMk id="98" creationId="{DA8E9DE0-17A9-43B6-8CFB-615119E19B53}"/>
          </ac:cxnSpMkLst>
        </pc:cxnChg>
        <pc:cxnChg chg="del">
          <ac:chgData name="Aleksandra K" userId="7732482f-b839-487d-a947-52a6ebb2bf1e" providerId="ADAL" clId="{785E4EC8-3039-4A38-A658-B8A48E8CFBC4}" dt="2019-04-15T08:45:54.420" v="87" actId="478"/>
          <ac:cxnSpMkLst>
            <pc:docMk/>
            <pc:sldMk cId="3656566663" sldId="256"/>
            <ac:cxnSpMk id="99" creationId="{65FC1CEC-5B83-451E-BED1-2327716E2F83}"/>
          </ac:cxnSpMkLst>
        </pc:cxnChg>
        <pc:cxnChg chg="del mod">
          <ac:chgData name="Aleksandra K" userId="7732482f-b839-487d-a947-52a6ebb2bf1e" providerId="ADAL" clId="{785E4EC8-3039-4A38-A658-B8A48E8CFBC4}" dt="2019-04-15T08:45:56.052" v="88" actId="478"/>
          <ac:cxnSpMkLst>
            <pc:docMk/>
            <pc:sldMk cId="3656566663" sldId="256"/>
            <ac:cxnSpMk id="101" creationId="{47DCB9CD-1438-4B89-864E-0AC859D08C3B}"/>
          </ac:cxnSpMkLst>
        </pc:cxnChg>
        <pc:cxnChg chg="del">
          <ac:chgData name="Aleksandra K" userId="7732482f-b839-487d-a947-52a6ebb2bf1e" providerId="ADAL" clId="{785E4EC8-3039-4A38-A658-B8A48E8CFBC4}" dt="2019-04-15T08:40:48.735" v="39" actId="478"/>
          <ac:cxnSpMkLst>
            <pc:docMk/>
            <pc:sldMk cId="3656566663" sldId="256"/>
            <ac:cxnSpMk id="103" creationId="{D5B7A747-1F15-4D76-97BA-70C1505AF7BE}"/>
          </ac:cxnSpMkLst>
        </pc:cxnChg>
        <pc:cxnChg chg="mod">
          <ac:chgData name="Aleksandra K" userId="7732482f-b839-487d-a947-52a6ebb2bf1e" providerId="ADAL" clId="{785E4EC8-3039-4A38-A658-B8A48E8CFBC4}" dt="2019-04-15T08:46:14.165" v="92" actId="13822"/>
          <ac:cxnSpMkLst>
            <pc:docMk/>
            <pc:sldMk cId="3656566663" sldId="256"/>
            <ac:cxnSpMk id="106" creationId="{EE4BB096-731F-4BF7-A6C7-AC2F265860F8}"/>
          </ac:cxnSpMkLst>
        </pc:cxnChg>
        <pc:cxnChg chg="mod">
          <ac:chgData name="Aleksandra K" userId="7732482f-b839-487d-a947-52a6ebb2bf1e" providerId="ADAL" clId="{785E4EC8-3039-4A38-A658-B8A48E8CFBC4}" dt="2019-04-15T08:46:14.165" v="92" actId="13822"/>
          <ac:cxnSpMkLst>
            <pc:docMk/>
            <pc:sldMk cId="3656566663" sldId="256"/>
            <ac:cxnSpMk id="108" creationId="{A7666DA7-AABA-4479-A279-EDDDB6CCA4BD}"/>
          </ac:cxnSpMkLst>
        </pc:cxnChg>
        <pc:cxnChg chg="del">
          <ac:chgData name="Aleksandra K" userId="7732482f-b839-487d-a947-52a6ebb2bf1e" providerId="ADAL" clId="{785E4EC8-3039-4A38-A658-B8A48E8CFBC4}" dt="2019-04-15T08:41:00.767" v="43" actId="478"/>
          <ac:cxnSpMkLst>
            <pc:docMk/>
            <pc:sldMk cId="3656566663" sldId="256"/>
            <ac:cxnSpMk id="111" creationId="{2EAD0029-B7EE-4DF0-9C32-FD1173F93E4B}"/>
          </ac:cxnSpMkLst>
        </pc:cxnChg>
        <pc:cxnChg chg="del">
          <ac:chgData name="Aleksandra K" userId="7732482f-b839-487d-a947-52a6ebb2bf1e" providerId="ADAL" clId="{785E4EC8-3039-4A38-A658-B8A48E8CFBC4}" dt="2019-04-15T08:41:01.600" v="44" actId="478"/>
          <ac:cxnSpMkLst>
            <pc:docMk/>
            <pc:sldMk cId="3656566663" sldId="256"/>
            <ac:cxnSpMk id="113" creationId="{F8456137-0CF4-4A92-BFEE-02A82A987D9A}"/>
          </ac:cxnSpMkLst>
        </pc:cxnChg>
        <pc:cxnChg chg="del">
          <ac:chgData name="Aleksandra K" userId="7732482f-b839-487d-a947-52a6ebb2bf1e" providerId="ADAL" clId="{785E4EC8-3039-4A38-A658-B8A48E8CFBC4}" dt="2019-04-15T08:42:41.341" v="60" actId="478"/>
          <ac:cxnSpMkLst>
            <pc:docMk/>
            <pc:sldMk cId="3656566663" sldId="256"/>
            <ac:cxnSpMk id="114" creationId="{644BDCDC-A1FC-4F60-BB4D-4B76E6DB2398}"/>
          </ac:cxnSpMkLst>
        </pc:cxnChg>
        <pc:cxnChg chg="del">
          <ac:chgData name="Aleksandra K" userId="7732482f-b839-487d-a947-52a6ebb2bf1e" providerId="ADAL" clId="{785E4EC8-3039-4A38-A658-B8A48E8CFBC4}" dt="2019-04-15T08:41:58.918" v="56" actId="478"/>
          <ac:cxnSpMkLst>
            <pc:docMk/>
            <pc:sldMk cId="3656566663" sldId="256"/>
            <ac:cxnSpMk id="115" creationId="{7B3979B1-DEC7-481C-A52D-C20F99DFE25F}"/>
          </ac:cxnSpMkLst>
        </pc:cxnChg>
        <pc:cxnChg chg="del">
          <ac:chgData name="Aleksandra K" userId="7732482f-b839-487d-a947-52a6ebb2bf1e" providerId="ADAL" clId="{785E4EC8-3039-4A38-A658-B8A48E8CFBC4}" dt="2019-04-15T08:41:30.623" v="50" actId="478"/>
          <ac:cxnSpMkLst>
            <pc:docMk/>
            <pc:sldMk cId="3656566663" sldId="256"/>
            <ac:cxnSpMk id="116" creationId="{82337905-D47F-4388-A881-5A18BA2FC7BA}"/>
          </ac:cxnSpMkLst>
        </pc:cxnChg>
        <pc:cxnChg chg="del mod">
          <ac:chgData name="Aleksandra K" userId="7732482f-b839-487d-a947-52a6ebb2bf1e" providerId="ADAL" clId="{785E4EC8-3039-4A38-A658-B8A48E8CFBC4}" dt="2019-04-15T08:42:53.510" v="69" actId="478"/>
          <ac:cxnSpMkLst>
            <pc:docMk/>
            <pc:sldMk cId="3656566663" sldId="256"/>
            <ac:cxnSpMk id="118" creationId="{A707ACEF-9598-465B-9163-A39CE75DC71C}"/>
          </ac:cxnSpMkLst>
        </pc:cxnChg>
        <pc:cxnChg chg="del">
          <ac:chgData name="Aleksandra K" userId="7732482f-b839-487d-a947-52a6ebb2bf1e" providerId="ADAL" clId="{785E4EC8-3039-4A38-A658-B8A48E8CFBC4}" dt="2019-04-15T08:41:14.183" v="49" actId="478"/>
          <ac:cxnSpMkLst>
            <pc:docMk/>
            <pc:sldMk cId="3656566663" sldId="256"/>
            <ac:cxnSpMk id="124" creationId="{CFD6BC71-28E6-41E3-854F-292C151ACC91}"/>
          </ac:cxnSpMkLst>
        </pc:cxnChg>
        <pc:cxnChg chg="del">
          <ac:chgData name="Aleksandra K" userId="7732482f-b839-487d-a947-52a6ebb2bf1e" providerId="ADAL" clId="{785E4EC8-3039-4A38-A658-B8A48E8CFBC4}" dt="2019-04-15T08:41:14.183" v="49" actId="478"/>
          <ac:cxnSpMkLst>
            <pc:docMk/>
            <pc:sldMk cId="3656566663" sldId="256"/>
            <ac:cxnSpMk id="125" creationId="{BE280662-B93A-4378-AD7B-C44F04936342}"/>
          </ac:cxnSpMkLst>
        </pc:cxnChg>
        <pc:cxnChg chg="del">
          <ac:chgData name="Aleksandra K" userId="7732482f-b839-487d-a947-52a6ebb2bf1e" providerId="ADAL" clId="{785E4EC8-3039-4A38-A658-B8A48E8CFBC4}" dt="2019-04-15T08:41:30.623" v="50" actId="478"/>
          <ac:cxnSpMkLst>
            <pc:docMk/>
            <pc:sldMk cId="3656566663" sldId="256"/>
            <ac:cxnSpMk id="126" creationId="{6319D547-AA46-4E6B-88A6-772B67AC390D}"/>
          </ac:cxnSpMkLst>
        </pc:cxnChg>
        <pc:cxnChg chg="del">
          <ac:chgData name="Aleksandra K" userId="7732482f-b839-487d-a947-52a6ebb2bf1e" providerId="ADAL" clId="{785E4EC8-3039-4A38-A658-B8A48E8CFBC4}" dt="2019-04-15T08:42:51.244" v="67" actId="478"/>
          <ac:cxnSpMkLst>
            <pc:docMk/>
            <pc:sldMk cId="3656566663" sldId="256"/>
            <ac:cxnSpMk id="127" creationId="{3C36398E-F8DA-4407-B802-8B46E17827DC}"/>
          </ac:cxnSpMkLst>
        </pc:cxnChg>
        <pc:cxnChg chg="del">
          <ac:chgData name="Aleksandra K" userId="7732482f-b839-487d-a947-52a6ebb2bf1e" providerId="ADAL" clId="{785E4EC8-3039-4A38-A658-B8A48E8CFBC4}" dt="2019-04-15T08:42:52.005" v="68" actId="478"/>
          <ac:cxnSpMkLst>
            <pc:docMk/>
            <pc:sldMk cId="3656566663" sldId="256"/>
            <ac:cxnSpMk id="128" creationId="{11BD9E15-1848-43D9-86CE-106FD6E65B66}"/>
          </ac:cxnSpMkLst>
        </pc:cxnChg>
        <pc:cxnChg chg="del">
          <ac:chgData name="Aleksandra K" userId="7732482f-b839-487d-a947-52a6ebb2bf1e" providerId="ADAL" clId="{785E4EC8-3039-4A38-A658-B8A48E8CFBC4}" dt="2019-04-15T08:41:14.183" v="49" actId="478"/>
          <ac:cxnSpMkLst>
            <pc:docMk/>
            <pc:sldMk cId="3656566663" sldId="256"/>
            <ac:cxnSpMk id="129" creationId="{12E0F392-15AF-48B3-B3FF-0F2C9E32E619}"/>
          </ac:cxnSpMkLst>
        </pc:cxnChg>
        <pc:cxnChg chg="del">
          <ac:chgData name="Aleksandra K" userId="7732482f-b839-487d-a947-52a6ebb2bf1e" providerId="ADAL" clId="{785E4EC8-3039-4A38-A658-B8A48E8CFBC4}" dt="2019-04-15T08:41:14.183" v="49" actId="478"/>
          <ac:cxnSpMkLst>
            <pc:docMk/>
            <pc:sldMk cId="3656566663" sldId="256"/>
            <ac:cxnSpMk id="130" creationId="{CD73F2D7-E470-4A07-A388-597EA909D6C0}"/>
          </ac:cxnSpMkLst>
        </pc:cxnChg>
        <pc:cxnChg chg="del">
          <ac:chgData name="Aleksandra K" userId="7732482f-b839-487d-a947-52a6ebb2bf1e" providerId="ADAL" clId="{785E4EC8-3039-4A38-A658-B8A48E8CFBC4}" dt="2019-04-15T08:42:50.276" v="66" actId="478"/>
          <ac:cxnSpMkLst>
            <pc:docMk/>
            <pc:sldMk cId="3656566663" sldId="256"/>
            <ac:cxnSpMk id="135" creationId="{1E830C82-1B7B-4E56-B210-10FA4DDF83DD}"/>
          </ac:cxnSpMkLst>
        </pc:cxnChg>
        <pc:cxnChg chg="del">
          <ac:chgData name="Aleksandra K" userId="7732482f-b839-487d-a947-52a6ebb2bf1e" providerId="ADAL" clId="{785E4EC8-3039-4A38-A658-B8A48E8CFBC4}" dt="2019-04-15T08:42:40.284" v="59" actId="478"/>
          <ac:cxnSpMkLst>
            <pc:docMk/>
            <pc:sldMk cId="3656566663" sldId="256"/>
            <ac:cxnSpMk id="136" creationId="{74676795-9D9B-4395-AA7A-B7A93D37F832}"/>
          </ac:cxnSpMkLst>
        </pc:cxnChg>
        <pc:cxnChg chg="del">
          <ac:chgData name="Aleksandra K" userId="7732482f-b839-487d-a947-52a6ebb2bf1e" providerId="ADAL" clId="{785E4EC8-3039-4A38-A658-B8A48E8CFBC4}" dt="2019-04-15T08:41:30.623" v="50" actId="478"/>
          <ac:cxnSpMkLst>
            <pc:docMk/>
            <pc:sldMk cId="3656566663" sldId="256"/>
            <ac:cxnSpMk id="137" creationId="{BC8301F7-E5F4-4FB9-9623-30B41C3CED76}"/>
          </ac:cxnSpMkLst>
        </pc:cxnChg>
        <pc:cxnChg chg="del">
          <ac:chgData name="Aleksandra K" userId="7732482f-b839-487d-a947-52a6ebb2bf1e" providerId="ADAL" clId="{785E4EC8-3039-4A38-A658-B8A48E8CFBC4}" dt="2019-04-15T08:42:39.502" v="58" actId="478"/>
          <ac:cxnSpMkLst>
            <pc:docMk/>
            <pc:sldMk cId="3656566663" sldId="256"/>
            <ac:cxnSpMk id="139" creationId="{1DA9FDCD-36B4-4984-A5D9-747CA130812C}"/>
          </ac:cxnSpMkLst>
        </pc:cxnChg>
        <pc:cxnChg chg="del">
          <ac:chgData name="Aleksandra K" userId="7732482f-b839-487d-a947-52a6ebb2bf1e" providerId="ADAL" clId="{785E4EC8-3039-4A38-A658-B8A48E8CFBC4}" dt="2019-04-15T08:41:57.656" v="55" actId="478"/>
          <ac:cxnSpMkLst>
            <pc:docMk/>
            <pc:sldMk cId="3656566663" sldId="256"/>
            <ac:cxnSpMk id="141" creationId="{D7838FBC-2521-44DA-801E-9EBDA673860A}"/>
          </ac:cxnSpMkLst>
        </pc:cxnChg>
        <pc:cxnChg chg="del">
          <ac:chgData name="Aleksandra K" userId="7732482f-b839-487d-a947-52a6ebb2bf1e" providerId="ADAL" clId="{785E4EC8-3039-4A38-A658-B8A48E8CFBC4}" dt="2019-04-15T08:41:30.623" v="50" actId="478"/>
          <ac:cxnSpMkLst>
            <pc:docMk/>
            <pc:sldMk cId="3656566663" sldId="256"/>
            <ac:cxnSpMk id="148" creationId="{38A832D5-6E58-49F7-A9CE-A0E574DBAD5B}"/>
          </ac:cxnSpMkLst>
        </pc:cxnChg>
        <pc:cxnChg chg="add mod">
          <ac:chgData name="Aleksandra K" userId="7732482f-b839-487d-a947-52a6ebb2bf1e" providerId="ADAL" clId="{785E4EC8-3039-4A38-A658-B8A48E8CFBC4}" dt="2019-04-15T08:47:28.659" v="99" actId="1076"/>
          <ac:cxnSpMkLst>
            <pc:docMk/>
            <pc:sldMk cId="3656566663" sldId="256"/>
            <ac:cxnSpMk id="151" creationId="{B6F9D77E-DB7A-4683-A38D-AB8EFC90F37A}"/>
          </ac:cxnSpMkLst>
        </pc:cxnChg>
        <pc:cxnChg chg="del">
          <ac:chgData name="Aleksandra K" userId="7732482f-b839-487d-a947-52a6ebb2bf1e" providerId="ADAL" clId="{785E4EC8-3039-4A38-A658-B8A48E8CFBC4}" dt="2019-04-15T08:41:30.623" v="50" actId="478"/>
          <ac:cxnSpMkLst>
            <pc:docMk/>
            <pc:sldMk cId="3656566663" sldId="256"/>
            <ac:cxnSpMk id="153" creationId="{7A6EE36D-5350-489D-9208-A9B766422CD8}"/>
          </ac:cxnSpMkLst>
        </pc:cxnChg>
        <pc:cxnChg chg="add mod">
          <ac:chgData name="Aleksandra K" userId="7732482f-b839-487d-a947-52a6ebb2bf1e" providerId="ADAL" clId="{785E4EC8-3039-4A38-A658-B8A48E8CFBC4}" dt="2019-04-15T09:05:12.249" v="210" actId="14100"/>
          <ac:cxnSpMkLst>
            <pc:docMk/>
            <pc:sldMk cId="3656566663" sldId="256"/>
            <ac:cxnSpMk id="157" creationId="{342C0FBD-656D-46DB-AEE1-B39EBEF29FBA}"/>
          </ac:cxnSpMkLst>
        </pc:cxnChg>
        <pc:cxnChg chg="mod">
          <ac:chgData name="Aleksandra K" userId="7732482f-b839-487d-a947-52a6ebb2bf1e" providerId="ADAL" clId="{785E4EC8-3039-4A38-A658-B8A48E8CFBC4}" dt="2019-04-15T09:09:26.158" v="227" actId="14100"/>
          <ac:cxnSpMkLst>
            <pc:docMk/>
            <pc:sldMk cId="3656566663" sldId="256"/>
            <ac:cxnSpMk id="159" creationId="{3ACBD4A6-548B-4196-90BC-B2CCD5E9F39C}"/>
          </ac:cxnSpMkLst>
        </pc:cxnChg>
        <pc:cxnChg chg="add mod">
          <ac:chgData name="Aleksandra K" userId="7732482f-b839-487d-a947-52a6ebb2bf1e" providerId="ADAL" clId="{785E4EC8-3039-4A38-A658-B8A48E8CFBC4}" dt="2019-04-15T09:01:53.932" v="195" actId="1076"/>
          <ac:cxnSpMkLst>
            <pc:docMk/>
            <pc:sldMk cId="3656566663" sldId="256"/>
            <ac:cxnSpMk id="160" creationId="{B90082BE-A99F-4A51-8F28-CF001DC2D2CD}"/>
          </ac:cxnSpMkLst>
        </pc:cxnChg>
        <pc:cxnChg chg="del">
          <ac:chgData name="Aleksandra K" userId="7732482f-b839-487d-a947-52a6ebb2bf1e" providerId="ADAL" clId="{785E4EC8-3039-4A38-A658-B8A48E8CFBC4}" dt="2019-04-15T08:41:53.103" v="54" actId="478"/>
          <ac:cxnSpMkLst>
            <pc:docMk/>
            <pc:sldMk cId="3656566663" sldId="256"/>
            <ac:cxnSpMk id="167" creationId="{BE418374-3FA4-4D8C-BD8E-5B2B6852D107}"/>
          </ac:cxnSpMkLst>
        </pc:cxnChg>
        <pc:cxnChg chg="del">
          <ac:chgData name="Aleksandra K" userId="7732482f-b839-487d-a947-52a6ebb2bf1e" providerId="ADAL" clId="{785E4EC8-3039-4A38-A658-B8A48E8CFBC4}" dt="2019-04-15T08:41:30.623" v="50" actId="478"/>
          <ac:cxnSpMkLst>
            <pc:docMk/>
            <pc:sldMk cId="3656566663" sldId="256"/>
            <ac:cxnSpMk id="168" creationId="{483163D1-B6E2-4E77-A24C-F59CBFF0CA96}"/>
          </ac:cxnSpMkLst>
        </pc:cxnChg>
        <pc:cxnChg chg="add mod">
          <ac:chgData name="Aleksandra K" userId="7732482f-b839-487d-a947-52a6ebb2bf1e" providerId="ADAL" clId="{785E4EC8-3039-4A38-A658-B8A48E8CFBC4}" dt="2019-04-15T08:51:48.641" v="143" actId="1076"/>
          <ac:cxnSpMkLst>
            <pc:docMk/>
            <pc:sldMk cId="3656566663" sldId="256"/>
            <ac:cxnSpMk id="169" creationId="{EC322586-83AA-46BF-B2A8-A8797990BBE8}"/>
          </ac:cxnSpMkLst>
        </pc:cxnChg>
        <pc:cxnChg chg="mod">
          <ac:chgData name="Aleksandra K" userId="7732482f-b839-487d-a947-52a6ebb2bf1e" providerId="ADAL" clId="{785E4EC8-3039-4A38-A658-B8A48E8CFBC4}" dt="2019-04-15T09:01:53.932" v="195" actId="1076"/>
          <ac:cxnSpMkLst>
            <pc:docMk/>
            <pc:sldMk cId="3656566663" sldId="256"/>
            <ac:cxnSpMk id="173" creationId="{1AB0F990-720C-421D-A1B1-D41DE0D5BC89}"/>
          </ac:cxnSpMkLst>
        </pc:cxnChg>
        <pc:cxnChg chg="mod">
          <ac:chgData name="Aleksandra K" userId="7732482f-b839-487d-a947-52a6ebb2bf1e" providerId="ADAL" clId="{785E4EC8-3039-4A38-A658-B8A48E8CFBC4}" dt="2019-04-15T09:01:53.932" v="195" actId="1076"/>
          <ac:cxnSpMkLst>
            <pc:docMk/>
            <pc:sldMk cId="3656566663" sldId="256"/>
            <ac:cxnSpMk id="174" creationId="{11DC901B-C04C-4F29-BE24-9CC545CDAD63}"/>
          </ac:cxnSpMkLst>
        </pc:cxnChg>
        <pc:cxnChg chg="add mod">
          <ac:chgData name="Aleksandra K" userId="7732482f-b839-487d-a947-52a6ebb2bf1e" providerId="ADAL" clId="{785E4EC8-3039-4A38-A658-B8A48E8CFBC4}" dt="2019-04-15T09:05:05.505" v="208" actId="1076"/>
          <ac:cxnSpMkLst>
            <pc:docMk/>
            <pc:sldMk cId="3656566663" sldId="256"/>
            <ac:cxnSpMk id="181" creationId="{235E32B9-A652-4BA9-8DE0-A38A46E067F3}"/>
          </ac:cxnSpMkLst>
        </pc:cxnChg>
        <pc:cxnChg chg="add mod">
          <ac:chgData name="Aleksandra K" userId="7732482f-b839-487d-a947-52a6ebb2bf1e" providerId="ADAL" clId="{785E4EC8-3039-4A38-A658-B8A48E8CFBC4}" dt="2019-04-15T09:05:05.505" v="208" actId="1076"/>
          <ac:cxnSpMkLst>
            <pc:docMk/>
            <pc:sldMk cId="3656566663" sldId="256"/>
            <ac:cxnSpMk id="182" creationId="{7CDE8757-555C-4D8A-9142-50A327E69E3D}"/>
          </ac:cxnSpMkLst>
        </pc:cxnChg>
        <pc:cxnChg chg="mod">
          <ac:chgData name="Aleksandra K" userId="7732482f-b839-487d-a947-52a6ebb2bf1e" providerId="ADAL" clId="{785E4EC8-3039-4A38-A658-B8A48E8CFBC4}" dt="2019-04-15T09:08:24.942" v="218" actId="1076"/>
          <ac:cxnSpMkLst>
            <pc:docMk/>
            <pc:sldMk cId="3656566663" sldId="256"/>
            <ac:cxnSpMk id="188" creationId="{3B24B095-223B-4D94-9D74-DA5E24A3AF77}"/>
          </ac:cxnSpMkLst>
        </pc:cxnChg>
        <pc:cxnChg chg="mod">
          <ac:chgData name="Aleksandra K" userId="7732482f-b839-487d-a947-52a6ebb2bf1e" providerId="ADAL" clId="{785E4EC8-3039-4A38-A658-B8A48E8CFBC4}" dt="2019-04-15T09:05:09.433" v="209" actId="14100"/>
          <ac:cxnSpMkLst>
            <pc:docMk/>
            <pc:sldMk cId="3656566663" sldId="256"/>
            <ac:cxnSpMk id="191" creationId="{E2919E8F-4E3F-43F1-8EF3-12934E5D3EED}"/>
          </ac:cxnSpMkLst>
        </pc:cxnChg>
        <pc:cxnChg chg="del mod">
          <ac:chgData name="Aleksandra K" userId="7732482f-b839-487d-a947-52a6ebb2bf1e" providerId="ADAL" clId="{785E4EC8-3039-4A38-A658-B8A48E8CFBC4}" dt="2019-04-15T08:41:09.231" v="48" actId="478"/>
          <ac:cxnSpMkLst>
            <pc:docMk/>
            <pc:sldMk cId="3656566663" sldId="256"/>
            <ac:cxnSpMk id="198" creationId="{5B9CEB5A-16E2-43C2-AE8E-DC3A514698E4}"/>
          </ac:cxnSpMkLst>
        </pc:cxnChg>
        <pc:cxnChg chg="add mod">
          <ac:chgData name="Aleksandra K" userId="7732482f-b839-487d-a947-52a6ebb2bf1e" providerId="ADAL" clId="{785E4EC8-3039-4A38-A658-B8A48E8CFBC4}" dt="2019-04-15T09:08:43.822" v="223" actId="1076"/>
          <ac:cxnSpMkLst>
            <pc:docMk/>
            <pc:sldMk cId="3656566663" sldId="256"/>
            <ac:cxnSpMk id="199" creationId="{B7629F64-9593-47A8-A5B0-8F7629E0246F}"/>
          </ac:cxnSpMkLst>
        </pc:cxnChg>
        <pc:cxnChg chg="del">
          <ac:chgData name="Aleksandra K" userId="7732482f-b839-487d-a947-52a6ebb2bf1e" providerId="ADAL" clId="{785E4EC8-3039-4A38-A658-B8A48E8CFBC4}" dt="2019-04-15T08:41:08.359" v="47" actId="478"/>
          <ac:cxnSpMkLst>
            <pc:docMk/>
            <pc:sldMk cId="3656566663" sldId="256"/>
            <ac:cxnSpMk id="200" creationId="{EC8E1A5A-6796-4B0B-949B-B4C70B4F9EEE}"/>
          </ac:cxnSpMkLst>
        </pc:cxnChg>
        <pc:cxnChg chg="add mod">
          <ac:chgData name="Aleksandra K" userId="7732482f-b839-487d-a947-52a6ebb2bf1e" providerId="ADAL" clId="{785E4EC8-3039-4A38-A658-B8A48E8CFBC4}" dt="2019-04-15T09:08:03.359" v="216" actId="14100"/>
          <ac:cxnSpMkLst>
            <pc:docMk/>
            <pc:sldMk cId="3656566663" sldId="256"/>
            <ac:cxnSpMk id="204" creationId="{9EDF7E6D-8BBA-4DCA-827E-569665F3EAE2}"/>
          </ac:cxnSpMkLst>
        </pc:cxnChg>
        <pc:cxnChg chg="del mod">
          <ac:chgData name="Aleksandra K" userId="7732482f-b839-487d-a947-52a6ebb2bf1e" providerId="ADAL" clId="{785E4EC8-3039-4A38-A658-B8A48E8CFBC4}" dt="2019-04-15T08:41:07.326" v="46" actId="478"/>
          <ac:cxnSpMkLst>
            <pc:docMk/>
            <pc:sldMk cId="3656566663" sldId="256"/>
            <ac:cxnSpMk id="209" creationId="{5910486F-A012-43B4-BA2C-746CFD2A8581}"/>
          </ac:cxnSpMkLst>
        </pc:cxnChg>
        <pc:cxnChg chg="del">
          <ac:chgData name="Aleksandra K" userId="7732482f-b839-487d-a947-52a6ebb2bf1e" providerId="ADAL" clId="{785E4EC8-3039-4A38-A658-B8A48E8CFBC4}" dt="2019-04-15T08:41:43.212" v="52" actId="478"/>
          <ac:cxnSpMkLst>
            <pc:docMk/>
            <pc:sldMk cId="3656566663" sldId="256"/>
            <ac:cxnSpMk id="213" creationId="{A1999B0A-04C2-4671-BA31-0150635F9C05}"/>
          </ac:cxnSpMkLst>
        </pc:cxnChg>
        <pc:cxnChg chg="del mod">
          <ac:chgData name="Aleksandra K" userId="7732482f-b839-487d-a947-52a6ebb2bf1e" providerId="ADAL" clId="{785E4EC8-3039-4A38-A658-B8A48E8CFBC4}" dt="2019-04-15T08:41:32.936" v="51" actId="478"/>
          <ac:cxnSpMkLst>
            <pc:docMk/>
            <pc:sldMk cId="3656566663" sldId="256"/>
            <ac:cxnSpMk id="216" creationId="{9C50F1CE-8010-41AB-9EEC-785B363F5DF2}"/>
          </ac:cxnSpMkLst>
        </pc:cxnChg>
        <pc:cxnChg chg="mod">
          <ac:chgData name="Aleksandra K" userId="7732482f-b839-487d-a947-52a6ebb2bf1e" providerId="ADAL" clId="{785E4EC8-3039-4A38-A658-B8A48E8CFBC4}" dt="2019-04-15T09:01:53.932" v="195" actId="1076"/>
          <ac:cxnSpMkLst>
            <pc:docMk/>
            <pc:sldMk cId="3656566663" sldId="256"/>
            <ac:cxnSpMk id="226" creationId="{DE7F6B92-4017-4449-84E8-F66F80120617}"/>
          </ac:cxnSpMkLst>
        </pc:cxnChg>
        <pc:cxnChg chg="del">
          <ac:chgData name="Aleksandra K" userId="7732482f-b839-487d-a947-52a6ebb2bf1e" providerId="ADAL" clId="{785E4EC8-3039-4A38-A658-B8A48E8CFBC4}" dt="2019-04-15T08:41:30.623" v="50" actId="478"/>
          <ac:cxnSpMkLst>
            <pc:docMk/>
            <pc:sldMk cId="3656566663" sldId="256"/>
            <ac:cxnSpMk id="228" creationId="{270B25BB-1740-48C1-A7EE-432B99E9C8BB}"/>
          </ac:cxnSpMkLst>
        </pc:cxnChg>
        <pc:cxnChg chg="del">
          <ac:chgData name="Aleksandra K" userId="7732482f-b839-487d-a947-52a6ebb2bf1e" providerId="ADAL" clId="{785E4EC8-3039-4A38-A658-B8A48E8CFBC4}" dt="2019-04-15T08:41:30.623" v="50" actId="478"/>
          <ac:cxnSpMkLst>
            <pc:docMk/>
            <pc:sldMk cId="3656566663" sldId="256"/>
            <ac:cxnSpMk id="229" creationId="{AC413666-4799-4F46-9C85-8F0726EEAE07}"/>
          </ac:cxnSpMkLst>
        </pc:cxnChg>
        <pc:cxnChg chg="del mod">
          <ac:chgData name="Aleksandra K" userId="7732482f-b839-487d-a947-52a6ebb2bf1e" providerId="ADAL" clId="{785E4EC8-3039-4A38-A658-B8A48E8CFBC4}" dt="2019-04-15T08:53:14.573" v="159" actId="478"/>
          <ac:cxnSpMkLst>
            <pc:docMk/>
            <pc:sldMk cId="3656566663" sldId="256"/>
            <ac:cxnSpMk id="230" creationId="{EA3C1BA2-9DF6-419C-A797-118403F62854}"/>
          </ac:cxnSpMkLst>
        </pc:cxnChg>
        <pc:cxnChg chg="del mod">
          <ac:chgData name="Aleksandra K" userId="7732482f-b839-487d-a947-52a6ebb2bf1e" providerId="ADAL" clId="{785E4EC8-3039-4A38-A658-B8A48E8CFBC4}" dt="2019-04-15T08:53:16.103" v="160" actId="478"/>
          <ac:cxnSpMkLst>
            <pc:docMk/>
            <pc:sldMk cId="3656566663" sldId="256"/>
            <ac:cxnSpMk id="231" creationId="{A4F3DAD4-E3DA-40A7-ABDD-B2846F5C7BF1}"/>
          </ac:cxnSpMkLst>
        </pc:cxnChg>
        <pc:cxnChg chg="del">
          <ac:chgData name="Aleksandra K" userId="7732482f-b839-487d-a947-52a6ebb2bf1e" providerId="ADAL" clId="{785E4EC8-3039-4A38-A658-B8A48E8CFBC4}" dt="2019-04-15T08:44:48.060" v="81" actId="478"/>
          <ac:cxnSpMkLst>
            <pc:docMk/>
            <pc:sldMk cId="3656566663" sldId="256"/>
            <ac:cxnSpMk id="232" creationId="{5D59ABD8-9B55-4E00-833F-749D410989CC}"/>
          </ac:cxnSpMkLst>
        </pc:cxnChg>
        <pc:cxnChg chg="del">
          <ac:chgData name="Aleksandra K" userId="7732482f-b839-487d-a947-52a6ebb2bf1e" providerId="ADAL" clId="{785E4EC8-3039-4A38-A658-B8A48E8CFBC4}" dt="2019-04-15T08:48:54.979" v="108" actId="478"/>
          <ac:cxnSpMkLst>
            <pc:docMk/>
            <pc:sldMk cId="3656566663" sldId="256"/>
            <ac:cxnSpMk id="235" creationId="{E72D2F59-C902-401A-A72F-140386785B93}"/>
          </ac:cxnSpMkLst>
        </pc:cxnChg>
        <pc:cxnChg chg="del">
          <ac:chgData name="Aleksandra K" userId="7732482f-b839-487d-a947-52a6ebb2bf1e" providerId="ADAL" clId="{785E4EC8-3039-4A38-A658-B8A48E8CFBC4}" dt="2019-04-15T08:48:56.266" v="109" actId="478"/>
          <ac:cxnSpMkLst>
            <pc:docMk/>
            <pc:sldMk cId="3656566663" sldId="256"/>
            <ac:cxnSpMk id="242" creationId="{1C4FE8E7-D7ED-4384-93B3-432CF16A8DDB}"/>
          </ac:cxnSpMkLst>
        </pc:cxnChg>
        <pc:cxnChg chg="del">
          <ac:chgData name="Aleksandra K" userId="7732482f-b839-487d-a947-52a6ebb2bf1e" providerId="ADAL" clId="{785E4EC8-3039-4A38-A658-B8A48E8CFBC4}" dt="2019-04-15T08:44:46.892" v="80" actId="478"/>
          <ac:cxnSpMkLst>
            <pc:docMk/>
            <pc:sldMk cId="3656566663" sldId="256"/>
            <ac:cxnSpMk id="246" creationId="{1948D796-A86D-4B67-B3BB-BF2BFD9B80C1}"/>
          </ac:cxnSpMkLst>
        </pc:cxnChg>
        <pc:cxnChg chg="del">
          <ac:chgData name="Aleksandra K" userId="7732482f-b839-487d-a947-52a6ebb2bf1e" providerId="ADAL" clId="{785E4EC8-3039-4A38-A658-B8A48E8CFBC4}" dt="2019-04-15T08:48:52.706" v="107" actId="478"/>
          <ac:cxnSpMkLst>
            <pc:docMk/>
            <pc:sldMk cId="3656566663" sldId="256"/>
            <ac:cxnSpMk id="248" creationId="{CDB45232-4846-47E4-A98E-5A0FA2EB53D1}"/>
          </ac:cxnSpMkLst>
        </pc:cxnChg>
        <pc:cxnChg chg="mod">
          <ac:chgData name="Aleksandra K" userId="7732482f-b839-487d-a947-52a6ebb2bf1e" providerId="ADAL" clId="{785E4EC8-3039-4A38-A658-B8A48E8CFBC4}" dt="2019-04-15T08:48:12.043" v="101" actId="1076"/>
          <ac:cxnSpMkLst>
            <pc:docMk/>
            <pc:sldMk cId="3656566663" sldId="256"/>
            <ac:cxnSpMk id="250" creationId="{48955C47-FE58-46E2-9FCE-479A1D5B933A}"/>
          </ac:cxnSpMkLst>
        </pc:cxnChg>
        <pc:cxnChg chg="mod">
          <ac:chgData name="Aleksandra K" userId="7732482f-b839-487d-a947-52a6ebb2bf1e" providerId="ADAL" clId="{785E4EC8-3039-4A38-A658-B8A48E8CFBC4}" dt="2019-04-15T09:02:52.946" v="200" actId="14100"/>
          <ac:cxnSpMkLst>
            <pc:docMk/>
            <pc:sldMk cId="3656566663" sldId="256"/>
            <ac:cxnSpMk id="252" creationId="{A0882052-201E-4E78-8C7B-AD87F49F2546}"/>
          </ac:cxnSpMkLst>
        </pc:cxnChg>
        <pc:cxnChg chg="mod">
          <ac:chgData name="Aleksandra K" userId="7732482f-b839-487d-a947-52a6ebb2bf1e" providerId="ADAL" clId="{785E4EC8-3039-4A38-A658-B8A48E8CFBC4}" dt="2019-04-15T09:08:13.719" v="217" actId="14100"/>
          <ac:cxnSpMkLst>
            <pc:docMk/>
            <pc:sldMk cId="3656566663" sldId="256"/>
            <ac:cxnSpMk id="255" creationId="{483AD637-EBBC-48FA-BFF4-B5ACDAE8C049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513B66A7-115B-4478-88A9-4C1DE537F2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xmlns="" id="{7B41C22C-84BD-4CCB-9E16-4985177F5D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xmlns="" id="{0E05AA0F-F67C-48F1-9FE7-86C6F19B4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xmlns="" id="{75CB2DB6-35C3-4935-9FB5-9174168272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xmlns="" id="{2EF7793C-42BE-45D6-A1DA-70F4D9ACA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7787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88304AA2-B7AE-4991-A93D-B04458FBC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xmlns="" id="{50D9914E-FE9E-471D-9FE1-7ACC0F7E6A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xmlns="" id="{F76473CD-1B64-4900-B0D7-7260160CE9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xmlns="" id="{291FCA07-AEE4-4155-BC33-ACA5C2D94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xmlns="" id="{5EAC33AE-CB80-43CB-9A6E-58124E33C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64830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xmlns="" id="{3614B1F4-A6F6-4278-B35F-8D0BCCD536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xmlns="" id="{745B1740-93F1-4B43-AFC8-AF5762E0F9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xmlns="" id="{AFF32A64-76FE-49B4-9065-AA203D951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xmlns="" id="{D7F60C12-8524-49CD-A53E-E683702EA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xmlns="" id="{B3EB49C0-569A-4379-93CF-A1B85DF55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6528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1D65B6AB-A6FF-48CB-9B04-7C918DEB8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xmlns="" id="{2D022065-3A62-468A-BC06-9349095876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xmlns="" id="{951E388F-84E6-418A-9AB4-D85D1245A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xmlns="" id="{CE54AB44-CF43-41D0-9821-655FBC45B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xmlns="" id="{8CB35E56-22ED-42B3-B02A-4DE255854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48138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C09E251D-68B9-4CEA-A565-C5DDC7AD6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xmlns="" id="{791D9C0E-8CD1-4A00-B622-0267A6ABC4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xmlns="" id="{A957EE4B-C87C-4424-A88C-112A73C2A2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xmlns="" id="{A2F1C060-1BEB-4F50-89A6-B95D840F0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xmlns="" id="{E17B0843-B733-47C1-9E0F-056681D73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85087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9CA14513-B253-4D7B-9E93-006E17789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xmlns="" id="{BE3015BE-479E-4B39-85A1-5AA5E11E45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xmlns="" id="{89EB0599-0748-424E-8697-2BFED01891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xmlns="" id="{6371A13E-71C7-4F5D-A260-89C6ED414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xmlns="" id="{B3C9315B-914A-4A25-AC82-C969B4897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xmlns="" id="{6CFDB80F-C269-4F7E-9733-4E560D6B1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28300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94D5A95F-C087-481D-A364-32540775B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xmlns="" id="{A69787D5-2C71-4DED-8C07-AA895665FE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xmlns="" id="{74D8E94F-7AA8-4369-BF55-F240C46528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xmlns="" id="{E0FD08B1-5263-4D95-B69E-C041CEE7CD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xmlns="" id="{393F217C-7CC2-412F-8365-758B7E8E21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xmlns="" id="{0DBED16B-B4BB-4001-8C59-7FE40B226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xmlns="" id="{90A574A9-AD4D-433C-B6C2-1A3DF5469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xmlns="" id="{09246584-E58C-4D6F-8A32-896A7AB29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30908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124CFA67-FE0C-401C-919B-DF5CA5EAD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xmlns="" id="{43A56116-12F7-4739-81EA-83B4D24CA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xmlns="" id="{48DAA23E-696D-4BB2-B893-B79D39071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xmlns="" id="{41139925-2D84-4028-BBC6-0AA523F61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47057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xmlns="" id="{8EC7EC3A-DCE7-4321-B28A-8F87D9CE04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xmlns="" id="{ACC26113-0629-44B1-938A-230E315AA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xmlns="" id="{EF7BBC70-A6E8-4F96-9323-7EBD84CE2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34194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B23A71E0-D711-4691-9022-9DA67A69E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xmlns="" id="{FE6F1322-5A5F-4273-B2D7-5CB0F2C6B7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xmlns="" id="{9BD9B5EA-E2FB-492D-BB87-D1C7E9DBCC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xmlns="" id="{3880CB5D-02AE-4D63-AD33-183933877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xmlns="" id="{99039B9B-6491-4681-AC81-69D425707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xmlns="" id="{1F31DB4B-76F5-4B21-8DBB-47CB675D4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63897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4225ECDB-5C83-43FE-9DD4-825BD5616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xmlns="" id="{BB401275-5502-416F-B8BB-6AB2205BCD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xmlns="" id="{5D7A53D1-245E-4B13-9730-C68254B5A8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xmlns="" id="{A8BB8632-CF5C-4BE5-8FE5-354FC66E1C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xmlns="" id="{A186D1E5-3237-4CA2-B9AF-4E1A16A55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xmlns="" id="{9AB60536-4815-426D-9B60-5E0072862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13826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xmlns="" id="{CB0403FA-FA1C-4CFD-A474-74E2FAF52F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xmlns="" id="{39E30B61-FE12-4B3B-ABD3-E78D107195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xmlns="" id="{69572EB1-4C42-4F22-97FD-F9338CA0E2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xmlns="" id="{28A83E56-93E4-47C6-900A-8FD0E2AD52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xmlns="" id="{A478AE57-D23D-463A-8DC2-0E567F2419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26741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xmlns="" id="{A70B6BB6-1C9A-43A1-9480-5EFB9FB1C993}"/>
              </a:ext>
            </a:extLst>
          </p:cNvPr>
          <p:cNvSpPr txBox="1"/>
          <p:nvPr/>
        </p:nvSpPr>
        <p:spPr>
          <a:xfrm>
            <a:off x="69317" y="375888"/>
            <a:ext cx="1034208" cy="290330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800" b="1" dirty="0"/>
              <a:t>Potrzeby społeczno-gospodarcze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xmlns="" id="{A2DF13EA-FCE5-46AD-A32D-C1FC40C2CE7F}"/>
              </a:ext>
            </a:extLst>
          </p:cNvPr>
          <p:cNvSpPr txBox="1"/>
          <p:nvPr/>
        </p:nvSpPr>
        <p:spPr>
          <a:xfrm>
            <a:off x="1417284" y="363796"/>
            <a:ext cx="1618257" cy="290330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sz="800" dirty="0"/>
              <a:t>Typ interwencji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xmlns="" id="{E8453D1A-EED5-40B2-B249-0F78AE2ECBAB}"/>
              </a:ext>
            </a:extLst>
          </p:cNvPr>
          <p:cNvSpPr txBox="1"/>
          <p:nvPr/>
        </p:nvSpPr>
        <p:spPr>
          <a:xfrm>
            <a:off x="6774462" y="377089"/>
            <a:ext cx="2533490" cy="289129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sz="800" dirty="0"/>
              <a:t>Rezultat bezpośredni</a:t>
            </a: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xmlns="" id="{577DE364-DB2C-4598-9E0E-A4F48EDB2F09}"/>
              </a:ext>
            </a:extLst>
          </p:cNvPr>
          <p:cNvSpPr txBox="1"/>
          <p:nvPr/>
        </p:nvSpPr>
        <p:spPr>
          <a:xfrm>
            <a:off x="10402142" y="375888"/>
            <a:ext cx="1614408" cy="294638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sz="800" dirty="0"/>
              <a:t>Czynniki zewnętrzne</a:t>
            </a:r>
          </a:p>
        </p:txBody>
      </p:sp>
      <p:sp>
        <p:nvSpPr>
          <p:cNvPr id="16" name="pole tekstowe 15">
            <a:extLst>
              <a:ext uri="{FF2B5EF4-FFF2-40B4-BE49-F238E27FC236}">
                <a16:creationId xmlns:a16="http://schemas.microsoft.com/office/drawing/2014/main" xmlns="" id="{5606DC27-0FB4-49FE-B422-CEA4491A0AF4}"/>
              </a:ext>
            </a:extLst>
          </p:cNvPr>
          <p:cNvSpPr txBox="1"/>
          <p:nvPr/>
        </p:nvSpPr>
        <p:spPr>
          <a:xfrm>
            <a:off x="1417601" y="689101"/>
            <a:ext cx="1605563" cy="90875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800" dirty="0"/>
              <a:t>Realizacja działań w ramach programów i instrumentów aktywizacji społeczno-zawodowej na rzecz integracji osób i rodzin zagrożonych ubóstwem i/lub wykluczeniem społecznym (Działanie 7.1, PI 9i)</a:t>
            </a:r>
          </a:p>
          <a:p>
            <a:endParaRPr lang="pl-PL" sz="800" dirty="0"/>
          </a:p>
        </p:txBody>
      </p:sp>
      <p:sp>
        <p:nvSpPr>
          <p:cNvPr id="17" name="pole tekstowe 16">
            <a:extLst>
              <a:ext uri="{FF2B5EF4-FFF2-40B4-BE49-F238E27FC236}">
                <a16:creationId xmlns:a16="http://schemas.microsoft.com/office/drawing/2014/main" xmlns="" id="{722BF5E4-6858-4A94-80D5-61AD14548ECC}"/>
              </a:ext>
            </a:extLst>
          </p:cNvPr>
          <p:cNvSpPr txBox="1"/>
          <p:nvPr/>
        </p:nvSpPr>
        <p:spPr>
          <a:xfrm>
            <a:off x="1411509" y="1685663"/>
            <a:ext cx="1605564" cy="38648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/>
          <a:p>
            <a:r>
              <a:rPr lang="pl-PL" sz="800" dirty="0"/>
              <a:t>Wsparcie dla tworzenia podmiotów  integracji społecznej oraz podmiotów działających na</a:t>
            </a:r>
            <a:r>
              <a:rPr lang="pl-PL" sz="800" b="1" dirty="0"/>
              <a:t> rzecz aktywizacji społeczno-zawodowej</a:t>
            </a:r>
            <a:r>
              <a:rPr lang="pl-PL" sz="800" dirty="0"/>
              <a:t> (Działanie 7.2, PI 9i)</a:t>
            </a:r>
          </a:p>
        </p:txBody>
      </p:sp>
      <p:sp>
        <p:nvSpPr>
          <p:cNvPr id="25" name="pole tekstowe 24">
            <a:extLst>
              <a:ext uri="{FF2B5EF4-FFF2-40B4-BE49-F238E27FC236}">
                <a16:creationId xmlns:a16="http://schemas.microsoft.com/office/drawing/2014/main" xmlns="" id="{4393DA38-0775-4DFB-A921-E6B84BBDA5F1}"/>
              </a:ext>
            </a:extLst>
          </p:cNvPr>
          <p:cNvSpPr txBox="1"/>
          <p:nvPr/>
        </p:nvSpPr>
        <p:spPr>
          <a:xfrm>
            <a:off x="6805171" y="1290777"/>
            <a:ext cx="2534664" cy="42951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800" dirty="0">
                <a:solidFill>
                  <a:schemeClr val="tx1"/>
                </a:solidFill>
              </a:rPr>
              <a:t>L. osób zagrożonych ubóstwem lub wykluczeniem społecznym, które uzyskały kwalifikacje po opuszczeniu programu [os.]</a:t>
            </a:r>
          </a:p>
        </p:txBody>
      </p:sp>
      <p:sp>
        <p:nvSpPr>
          <p:cNvPr id="32" name="pole tekstowe 31">
            <a:extLst>
              <a:ext uri="{FF2B5EF4-FFF2-40B4-BE49-F238E27FC236}">
                <a16:creationId xmlns:a16="http://schemas.microsoft.com/office/drawing/2014/main" xmlns="" id="{B3F5BA8F-CB0D-4275-BFDD-45F0AAC2BAC4}"/>
              </a:ext>
            </a:extLst>
          </p:cNvPr>
          <p:cNvSpPr txBox="1"/>
          <p:nvPr/>
        </p:nvSpPr>
        <p:spPr>
          <a:xfrm>
            <a:off x="10403820" y="1278547"/>
            <a:ext cx="1615156" cy="24960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800" dirty="0">
                <a:solidFill>
                  <a:schemeClr val="tx1"/>
                </a:solidFill>
              </a:rPr>
              <a:t>Zapotrzebowanie rynku pracy</a:t>
            </a:r>
          </a:p>
        </p:txBody>
      </p:sp>
      <p:sp>
        <p:nvSpPr>
          <p:cNvPr id="33" name="pole tekstowe 32">
            <a:extLst>
              <a:ext uri="{FF2B5EF4-FFF2-40B4-BE49-F238E27FC236}">
                <a16:creationId xmlns:a16="http://schemas.microsoft.com/office/drawing/2014/main" xmlns="" id="{A8FF26F4-5A3C-4AAE-AF1F-684793789315}"/>
              </a:ext>
            </a:extLst>
          </p:cNvPr>
          <p:cNvSpPr txBox="1"/>
          <p:nvPr/>
        </p:nvSpPr>
        <p:spPr>
          <a:xfrm>
            <a:off x="10396699" y="2045519"/>
            <a:ext cx="1615156" cy="24960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800" dirty="0">
                <a:solidFill>
                  <a:schemeClr val="tx1"/>
                </a:solidFill>
              </a:rPr>
              <a:t>Program Rodzina 500+</a:t>
            </a:r>
          </a:p>
        </p:txBody>
      </p:sp>
      <p:sp>
        <p:nvSpPr>
          <p:cNvPr id="2" name="pole tekstowe 1"/>
          <p:cNvSpPr txBox="1"/>
          <p:nvPr/>
        </p:nvSpPr>
        <p:spPr>
          <a:xfrm>
            <a:off x="1559084" y="0"/>
            <a:ext cx="92474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b="1" dirty="0"/>
              <a:t>Oś Priorytetowa VII Włączenie społeczne (EFS) (CT9)</a:t>
            </a:r>
          </a:p>
        </p:txBody>
      </p:sp>
      <p:sp>
        <p:nvSpPr>
          <p:cNvPr id="69" name="pole tekstowe 68">
            <a:extLst>
              <a:ext uri="{FF2B5EF4-FFF2-40B4-BE49-F238E27FC236}">
                <a16:creationId xmlns:a16="http://schemas.microsoft.com/office/drawing/2014/main" xmlns="" id="{F8444FC2-5301-4146-BA96-03F99B701597}"/>
              </a:ext>
            </a:extLst>
          </p:cNvPr>
          <p:cNvSpPr txBox="1"/>
          <p:nvPr/>
        </p:nvSpPr>
        <p:spPr>
          <a:xfrm>
            <a:off x="54145" y="811718"/>
            <a:ext cx="1034208" cy="106043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800" dirty="0"/>
              <a:t>Obniżenie</a:t>
            </a:r>
          </a:p>
          <a:p>
            <a:r>
              <a:rPr lang="pl-PL" sz="800" dirty="0"/>
              <a:t>odsetka ludności zagrożonej wykluczeniem społecznym, w tym korzystającej ze</a:t>
            </a:r>
          </a:p>
          <a:p>
            <a:r>
              <a:rPr lang="pl-PL" sz="800" dirty="0"/>
              <a:t>świadczeń pomocy społecznej</a:t>
            </a:r>
          </a:p>
        </p:txBody>
      </p:sp>
      <p:sp>
        <p:nvSpPr>
          <p:cNvPr id="70" name="pole tekstowe 69">
            <a:extLst>
              <a:ext uri="{FF2B5EF4-FFF2-40B4-BE49-F238E27FC236}">
                <a16:creationId xmlns:a16="http://schemas.microsoft.com/office/drawing/2014/main" xmlns="" id="{5606DC27-0FB4-49FE-B422-CEA4491A0AF4}"/>
              </a:ext>
            </a:extLst>
          </p:cNvPr>
          <p:cNvSpPr txBox="1"/>
          <p:nvPr/>
        </p:nvSpPr>
        <p:spPr>
          <a:xfrm>
            <a:off x="1404394" y="2130379"/>
            <a:ext cx="1618255" cy="57555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800" dirty="0"/>
              <a:t>Usługi animacji lokalnej, rozwoju ekonomii społecznej, wsparcia istniejących podmiotów ekonomii społecznej (Działanie 7.3, PI 9v)</a:t>
            </a:r>
          </a:p>
        </p:txBody>
      </p:sp>
      <p:sp>
        <p:nvSpPr>
          <p:cNvPr id="74" name="pole tekstowe 73">
            <a:extLst>
              <a:ext uri="{FF2B5EF4-FFF2-40B4-BE49-F238E27FC236}">
                <a16:creationId xmlns:a16="http://schemas.microsoft.com/office/drawing/2014/main" xmlns="" id="{B3F5BA8F-CB0D-4275-BFDD-45F0AAC2BAC4}"/>
              </a:ext>
            </a:extLst>
          </p:cNvPr>
          <p:cNvSpPr txBox="1"/>
          <p:nvPr/>
        </p:nvSpPr>
        <p:spPr>
          <a:xfrm>
            <a:off x="47235" y="2090366"/>
            <a:ext cx="1034208" cy="65522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800" dirty="0">
                <a:solidFill>
                  <a:schemeClr val="tx1"/>
                </a:solidFill>
              </a:rPr>
              <a:t>Zintegrowanie usług oferowanych przez lokalne/ regionalne instytucje wsparcia</a:t>
            </a:r>
          </a:p>
        </p:txBody>
      </p:sp>
      <p:sp>
        <p:nvSpPr>
          <p:cNvPr id="48" name="pole tekstowe 47">
            <a:extLst>
              <a:ext uri="{FF2B5EF4-FFF2-40B4-BE49-F238E27FC236}">
                <a16:creationId xmlns:a16="http://schemas.microsoft.com/office/drawing/2014/main" xmlns="" id="{226D5387-4437-4922-8D76-480B563DC867}"/>
              </a:ext>
            </a:extLst>
          </p:cNvPr>
          <p:cNvSpPr txBox="1"/>
          <p:nvPr/>
        </p:nvSpPr>
        <p:spPr>
          <a:xfrm>
            <a:off x="3601003" y="3965190"/>
            <a:ext cx="2585790" cy="44309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800" dirty="0">
                <a:solidFill>
                  <a:schemeClr val="tx1"/>
                </a:solidFill>
              </a:rPr>
              <a:t>L. osób zagrożonych ubóstwem lub wykluczeniem społecznym objętych usługami społecznymi świadczonymi w interesie ogólnym w programie [os.]</a:t>
            </a:r>
          </a:p>
        </p:txBody>
      </p:sp>
      <p:sp>
        <p:nvSpPr>
          <p:cNvPr id="59" name="pole tekstowe 58">
            <a:extLst>
              <a:ext uri="{FF2B5EF4-FFF2-40B4-BE49-F238E27FC236}">
                <a16:creationId xmlns:a16="http://schemas.microsoft.com/office/drawing/2014/main" xmlns="" id="{9710A456-5CE1-43FD-88C7-04558B09CC29}"/>
              </a:ext>
            </a:extLst>
          </p:cNvPr>
          <p:cNvSpPr txBox="1"/>
          <p:nvPr/>
        </p:nvSpPr>
        <p:spPr>
          <a:xfrm>
            <a:off x="3597674" y="364396"/>
            <a:ext cx="2585128" cy="289730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sz="800" dirty="0"/>
              <a:t>Produkt</a:t>
            </a:r>
          </a:p>
        </p:txBody>
      </p:sp>
      <p:sp>
        <p:nvSpPr>
          <p:cNvPr id="63" name="pole tekstowe 62">
            <a:extLst>
              <a:ext uri="{FF2B5EF4-FFF2-40B4-BE49-F238E27FC236}">
                <a16:creationId xmlns:a16="http://schemas.microsoft.com/office/drawing/2014/main" xmlns="" id="{41EF88CB-C56B-4F4D-851C-0FA0AB15FEB8}"/>
              </a:ext>
            </a:extLst>
          </p:cNvPr>
          <p:cNvSpPr txBox="1"/>
          <p:nvPr/>
        </p:nvSpPr>
        <p:spPr>
          <a:xfrm>
            <a:off x="3628455" y="2629956"/>
            <a:ext cx="2585790" cy="27915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800" dirty="0">
                <a:solidFill>
                  <a:schemeClr val="tx1"/>
                </a:solidFill>
              </a:rPr>
              <a:t>L. podmiotów ekonomii społecznej objętych wsparciem [szt.]</a:t>
            </a:r>
          </a:p>
        </p:txBody>
      </p:sp>
      <p:sp>
        <p:nvSpPr>
          <p:cNvPr id="64" name="pole tekstowe 63">
            <a:extLst>
              <a:ext uri="{FF2B5EF4-FFF2-40B4-BE49-F238E27FC236}">
                <a16:creationId xmlns:a16="http://schemas.microsoft.com/office/drawing/2014/main" xmlns="" id="{DE7914DB-AD50-4F43-8E87-24056AE46FF7}"/>
              </a:ext>
            </a:extLst>
          </p:cNvPr>
          <p:cNvSpPr txBox="1"/>
          <p:nvPr/>
        </p:nvSpPr>
        <p:spPr>
          <a:xfrm>
            <a:off x="3592024" y="1282730"/>
            <a:ext cx="2585790" cy="32140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800" dirty="0">
                <a:solidFill>
                  <a:schemeClr val="tx1"/>
                </a:solidFill>
              </a:rPr>
              <a:t>L. osób z niepełnosprawnościami objętych wsparciem w programie (CI) [os.]</a:t>
            </a:r>
          </a:p>
        </p:txBody>
      </p:sp>
      <p:sp>
        <p:nvSpPr>
          <p:cNvPr id="68" name="pole tekstowe 67">
            <a:extLst>
              <a:ext uri="{FF2B5EF4-FFF2-40B4-BE49-F238E27FC236}">
                <a16:creationId xmlns:a16="http://schemas.microsoft.com/office/drawing/2014/main" xmlns="" id="{DFE979C8-D640-4068-A938-C65EA5FBBC8D}"/>
              </a:ext>
            </a:extLst>
          </p:cNvPr>
          <p:cNvSpPr txBox="1"/>
          <p:nvPr/>
        </p:nvSpPr>
        <p:spPr>
          <a:xfrm>
            <a:off x="3614183" y="822084"/>
            <a:ext cx="2585790" cy="33274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800" dirty="0">
                <a:solidFill>
                  <a:schemeClr val="tx1"/>
                </a:solidFill>
              </a:rPr>
              <a:t>L. osób zagrożonych ubóstwem lub wykluczeniem społecznym objętych wsparciem w programie [os.]</a:t>
            </a:r>
          </a:p>
        </p:txBody>
      </p:sp>
      <p:sp>
        <p:nvSpPr>
          <p:cNvPr id="92" name="pole tekstowe 91">
            <a:extLst>
              <a:ext uri="{FF2B5EF4-FFF2-40B4-BE49-F238E27FC236}">
                <a16:creationId xmlns:a16="http://schemas.microsoft.com/office/drawing/2014/main" xmlns="" id="{46ADA7E3-06C6-45B6-8E94-D96097CCEC9B}"/>
              </a:ext>
            </a:extLst>
          </p:cNvPr>
          <p:cNvSpPr txBox="1"/>
          <p:nvPr/>
        </p:nvSpPr>
        <p:spPr>
          <a:xfrm>
            <a:off x="6805171" y="1775083"/>
            <a:ext cx="2534664" cy="43197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800" dirty="0">
                <a:solidFill>
                  <a:schemeClr val="tx1"/>
                </a:solidFill>
              </a:rPr>
              <a:t>L. osób zagrożonych ubóstwem lub wykluczeniem społecznym poszukujących pracy po opuszczeniu programu [os.]</a:t>
            </a:r>
          </a:p>
        </p:txBody>
      </p:sp>
      <p:sp>
        <p:nvSpPr>
          <p:cNvPr id="96" name="pole tekstowe 95">
            <a:extLst>
              <a:ext uri="{FF2B5EF4-FFF2-40B4-BE49-F238E27FC236}">
                <a16:creationId xmlns:a16="http://schemas.microsoft.com/office/drawing/2014/main" xmlns="" id="{5A5607B4-02D0-4361-ADE1-F75A914C9D52}"/>
              </a:ext>
            </a:extLst>
          </p:cNvPr>
          <p:cNvSpPr txBox="1"/>
          <p:nvPr/>
        </p:nvSpPr>
        <p:spPr>
          <a:xfrm>
            <a:off x="6805171" y="2293179"/>
            <a:ext cx="2534664" cy="40865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800" dirty="0">
                <a:solidFill>
                  <a:schemeClr val="tx1"/>
                </a:solidFill>
              </a:rPr>
              <a:t>L. osób zagrożonych ubóstwem lub wykluczeniem społecznym pracujących po opuszczeniu programu (łącznie z pracującymi na własny rachunek) [os.]</a:t>
            </a:r>
          </a:p>
        </p:txBody>
      </p:sp>
      <p:sp>
        <p:nvSpPr>
          <p:cNvPr id="110" name="pole tekstowe 109">
            <a:extLst>
              <a:ext uri="{FF2B5EF4-FFF2-40B4-BE49-F238E27FC236}">
                <a16:creationId xmlns:a16="http://schemas.microsoft.com/office/drawing/2014/main" xmlns="" id="{E09F4AA3-C7A9-4C26-BB4C-B0EB503E057A}"/>
              </a:ext>
            </a:extLst>
          </p:cNvPr>
          <p:cNvSpPr txBox="1"/>
          <p:nvPr/>
        </p:nvSpPr>
        <p:spPr>
          <a:xfrm>
            <a:off x="6805171" y="2794716"/>
            <a:ext cx="2534664" cy="31585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800" dirty="0">
                <a:solidFill>
                  <a:schemeClr val="tx1"/>
                </a:solidFill>
              </a:rPr>
              <a:t>L. miejsc pracy utworzonych w przedsiębiorstwach społ. [szt.]</a:t>
            </a:r>
          </a:p>
        </p:txBody>
      </p:sp>
      <p:sp>
        <p:nvSpPr>
          <p:cNvPr id="119" name="pole tekstowe 118">
            <a:extLst>
              <a:ext uri="{FF2B5EF4-FFF2-40B4-BE49-F238E27FC236}">
                <a16:creationId xmlns:a16="http://schemas.microsoft.com/office/drawing/2014/main" xmlns="" id="{BD422E6B-52BA-4A9A-89D3-748C084E0E30}"/>
              </a:ext>
            </a:extLst>
          </p:cNvPr>
          <p:cNvSpPr txBox="1"/>
          <p:nvPr/>
        </p:nvSpPr>
        <p:spPr>
          <a:xfrm>
            <a:off x="1433326" y="2765703"/>
            <a:ext cx="1605563" cy="54309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800" dirty="0"/>
              <a:t>Wsparcie szkoleniowe i finansowe tworzenia przedsiębiorstw społecznych (Działanie 7.3, 7.4, PI 9v)</a:t>
            </a:r>
          </a:p>
        </p:txBody>
      </p:sp>
      <p:sp>
        <p:nvSpPr>
          <p:cNvPr id="120" name="pole tekstowe 119">
            <a:extLst>
              <a:ext uri="{FF2B5EF4-FFF2-40B4-BE49-F238E27FC236}">
                <a16:creationId xmlns:a16="http://schemas.microsoft.com/office/drawing/2014/main" xmlns="" id="{3912AF2B-C16D-478D-A85B-35ED3E737D55}"/>
              </a:ext>
            </a:extLst>
          </p:cNvPr>
          <p:cNvSpPr txBox="1"/>
          <p:nvPr/>
        </p:nvSpPr>
        <p:spPr>
          <a:xfrm>
            <a:off x="1433326" y="3344506"/>
            <a:ext cx="1605563" cy="64832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800" dirty="0"/>
              <a:t>Koordynacja rozwoju sektora ekonomii społecznej oraz wsparcie rozwoju sieci kooperacji i partnerstw ekonomii społecznej (Działanie 7.5, PI 9v)</a:t>
            </a:r>
          </a:p>
        </p:txBody>
      </p:sp>
      <p:sp>
        <p:nvSpPr>
          <p:cNvPr id="104" name="pole tekstowe 103">
            <a:extLst>
              <a:ext uri="{FF2B5EF4-FFF2-40B4-BE49-F238E27FC236}">
                <a16:creationId xmlns:a16="http://schemas.microsoft.com/office/drawing/2014/main" xmlns="" id="{33406DBF-2BE1-456F-9E12-489C1B9B2EAB}"/>
              </a:ext>
            </a:extLst>
          </p:cNvPr>
          <p:cNvSpPr txBox="1"/>
          <p:nvPr/>
        </p:nvSpPr>
        <p:spPr>
          <a:xfrm>
            <a:off x="10401394" y="2389221"/>
            <a:ext cx="1622277" cy="122125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/>
          <a:p>
            <a:r>
              <a:rPr lang="pl-PL" sz="800" dirty="0">
                <a:solidFill>
                  <a:schemeClr val="tx1"/>
                </a:solidFill>
              </a:rPr>
              <a:t>Znaczna liczba osób znajdujących się w szczególnie trudnej sytuacji, tj.: osób z niepełnosprawnościami, osób starszych, dzieci objętych systemem pieczy zastępczej, osób chorujących psychicznie, osób opuszczających</a:t>
            </a:r>
          </a:p>
          <a:p>
            <a:r>
              <a:rPr lang="pl-PL" sz="800">
                <a:solidFill>
                  <a:schemeClr val="tx1"/>
                </a:solidFill>
              </a:rPr>
              <a:t>zakłady penitencjarne, osób długotrwale bezrobotnych</a:t>
            </a:r>
            <a:endParaRPr lang="pl-PL" sz="800">
              <a:solidFill>
                <a:schemeClr val="tx1"/>
              </a:solidFill>
              <a:cs typeface="Calibri"/>
            </a:endParaRPr>
          </a:p>
        </p:txBody>
      </p:sp>
      <p:sp>
        <p:nvSpPr>
          <p:cNvPr id="39" name="pole tekstowe 38">
            <a:extLst>
              <a:ext uri="{FF2B5EF4-FFF2-40B4-BE49-F238E27FC236}">
                <a16:creationId xmlns:a16="http://schemas.microsoft.com/office/drawing/2014/main" xmlns="" id="{6F78D102-E1AA-4F92-B106-6D00C0AD3F9E}"/>
              </a:ext>
            </a:extLst>
          </p:cNvPr>
          <p:cNvSpPr txBox="1"/>
          <p:nvPr/>
        </p:nvSpPr>
        <p:spPr>
          <a:xfrm>
            <a:off x="36947" y="2804458"/>
            <a:ext cx="1034208" cy="122011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800" dirty="0">
                <a:solidFill>
                  <a:schemeClr val="tx1"/>
                </a:solidFill>
              </a:rPr>
              <a:t>Wsparcie podmiotów ekonomii społecznej w zakresie efektywności świadczonych usług, profesjonalizacji i ekonomizacji działalności</a:t>
            </a:r>
          </a:p>
        </p:txBody>
      </p:sp>
      <p:sp>
        <p:nvSpPr>
          <p:cNvPr id="40" name="pole tekstowe 39">
            <a:extLst>
              <a:ext uri="{FF2B5EF4-FFF2-40B4-BE49-F238E27FC236}">
                <a16:creationId xmlns:a16="http://schemas.microsoft.com/office/drawing/2014/main" xmlns="" id="{8A50069C-941C-44C0-B9B3-E262AEE2CA65}"/>
              </a:ext>
            </a:extLst>
          </p:cNvPr>
          <p:cNvSpPr txBox="1"/>
          <p:nvPr/>
        </p:nvSpPr>
        <p:spPr>
          <a:xfrm>
            <a:off x="55172" y="4208787"/>
            <a:ext cx="1026271" cy="112744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/>
          <a:p>
            <a:r>
              <a:rPr lang="pl-PL" sz="800" dirty="0">
                <a:solidFill>
                  <a:schemeClr val="tx1"/>
                </a:solidFill>
              </a:rPr>
              <a:t>Zwiększenie dostępu dla osób wykluczonych lub/i zagrożonych wykluczeniem do wysokiej jakości usług społecznych i zdrowotnych </a:t>
            </a:r>
            <a:endParaRPr lang="pl-PL" sz="800">
              <a:solidFill>
                <a:schemeClr val="tx1"/>
              </a:solidFill>
              <a:cs typeface="Calibri"/>
            </a:endParaRPr>
          </a:p>
        </p:txBody>
      </p:sp>
      <p:sp>
        <p:nvSpPr>
          <p:cNvPr id="41" name="pole tekstowe 40">
            <a:extLst>
              <a:ext uri="{FF2B5EF4-FFF2-40B4-BE49-F238E27FC236}">
                <a16:creationId xmlns:a16="http://schemas.microsoft.com/office/drawing/2014/main" xmlns="" id="{36BB1DDE-B9BC-4A78-8E59-C9FC60119848}"/>
              </a:ext>
            </a:extLst>
          </p:cNvPr>
          <p:cNvSpPr txBox="1"/>
          <p:nvPr/>
        </p:nvSpPr>
        <p:spPr>
          <a:xfrm>
            <a:off x="1432706" y="4056726"/>
            <a:ext cx="1605563" cy="54309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/>
          <a:p>
            <a:r>
              <a:rPr lang="pl-PL" sz="800" dirty="0"/>
              <a:t>Rozwój usług asystenckich i opiekuńczych, wspierania rodziny i pieczy zastępczej (Działanie 7.6, PI 9iv)</a:t>
            </a:r>
          </a:p>
        </p:txBody>
      </p:sp>
      <p:sp>
        <p:nvSpPr>
          <p:cNvPr id="42" name="pole tekstowe 41">
            <a:extLst>
              <a:ext uri="{FF2B5EF4-FFF2-40B4-BE49-F238E27FC236}">
                <a16:creationId xmlns:a16="http://schemas.microsoft.com/office/drawing/2014/main" xmlns="" id="{D47C762F-3E36-42BF-9FD4-851B7EA53238}"/>
              </a:ext>
            </a:extLst>
          </p:cNvPr>
          <p:cNvSpPr txBox="1"/>
          <p:nvPr/>
        </p:nvSpPr>
        <p:spPr>
          <a:xfrm>
            <a:off x="1424716" y="4649219"/>
            <a:ext cx="1605563" cy="90875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/>
          <a:p>
            <a:r>
              <a:rPr lang="pl-PL" sz="800" dirty="0"/>
              <a:t>Tworzenie miejsc pobytu w nowo tworzonych lub istniejących mieszkaniach chronionych lub wspomaganych dla osób lub rodzin zagrożonych ubóstwem lub wykluczeniem społecznym (Działanie 7.6, PI 9iv)</a:t>
            </a:r>
          </a:p>
        </p:txBody>
      </p:sp>
      <p:sp>
        <p:nvSpPr>
          <p:cNvPr id="43" name="pole tekstowe 42">
            <a:extLst>
              <a:ext uri="{FF2B5EF4-FFF2-40B4-BE49-F238E27FC236}">
                <a16:creationId xmlns:a16="http://schemas.microsoft.com/office/drawing/2014/main" xmlns="" id="{F1740B79-DC50-47B3-8334-7FE58C41D172}"/>
              </a:ext>
            </a:extLst>
          </p:cNvPr>
          <p:cNvSpPr txBox="1"/>
          <p:nvPr/>
        </p:nvSpPr>
        <p:spPr>
          <a:xfrm>
            <a:off x="1433326" y="5631861"/>
            <a:ext cx="1605563" cy="81332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800" dirty="0"/>
              <a:t>Wdrożenie programów wczesnego wykrywania wad rozwojowych i rehabilitacji dzieci z niepełnosprawnościami oraz zagrożonych niepełnosprawnością (Działanie 7.7, PI 9iv)</a:t>
            </a:r>
          </a:p>
        </p:txBody>
      </p:sp>
      <p:sp>
        <p:nvSpPr>
          <p:cNvPr id="51" name="pole tekstowe 50">
            <a:extLst>
              <a:ext uri="{FF2B5EF4-FFF2-40B4-BE49-F238E27FC236}">
                <a16:creationId xmlns:a16="http://schemas.microsoft.com/office/drawing/2014/main" xmlns="" id="{51D4CBB8-7963-440D-ABF1-93E7746BDD7F}"/>
              </a:ext>
            </a:extLst>
          </p:cNvPr>
          <p:cNvSpPr txBox="1"/>
          <p:nvPr/>
        </p:nvSpPr>
        <p:spPr>
          <a:xfrm>
            <a:off x="3593821" y="5655291"/>
            <a:ext cx="2585790" cy="34632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800" dirty="0">
                <a:solidFill>
                  <a:schemeClr val="tx1"/>
                </a:solidFill>
              </a:rPr>
              <a:t>L. osób zagrożonych ubóstwem lub wykluczeniem społ. objętych usługami zdrowotnymi w programie [os.]</a:t>
            </a:r>
          </a:p>
        </p:txBody>
      </p:sp>
      <p:sp>
        <p:nvSpPr>
          <p:cNvPr id="58" name="pole tekstowe 57">
            <a:extLst>
              <a:ext uri="{FF2B5EF4-FFF2-40B4-BE49-F238E27FC236}">
                <a16:creationId xmlns:a16="http://schemas.microsoft.com/office/drawing/2014/main" xmlns="" id="{7EC24167-80DB-409B-AEFC-1A53892C2595}"/>
              </a:ext>
            </a:extLst>
          </p:cNvPr>
          <p:cNvSpPr txBox="1"/>
          <p:nvPr/>
        </p:nvSpPr>
        <p:spPr>
          <a:xfrm>
            <a:off x="6790599" y="3576254"/>
            <a:ext cx="2534664" cy="30808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800" dirty="0">
                <a:solidFill>
                  <a:schemeClr val="tx1"/>
                </a:solidFill>
              </a:rPr>
              <a:t>L. wspartych w programie miejsc świadczenia usług społecznych, istniejących po zakończeniu projektu [szt.]</a:t>
            </a:r>
          </a:p>
        </p:txBody>
      </p:sp>
      <p:sp>
        <p:nvSpPr>
          <p:cNvPr id="60" name="pole tekstowe 59">
            <a:extLst>
              <a:ext uri="{FF2B5EF4-FFF2-40B4-BE49-F238E27FC236}">
                <a16:creationId xmlns:a16="http://schemas.microsoft.com/office/drawing/2014/main" xmlns="" id="{27417349-A402-4097-9116-5869554CCD55}"/>
              </a:ext>
            </a:extLst>
          </p:cNvPr>
          <p:cNvSpPr txBox="1"/>
          <p:nvPr/>
        </p:nvSpPr>
        <p:spPr>
          <a:xfrm>
            <a:off x="6790599" y="4017271"/>
            <a:ext cx="2534664" cy="68856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800" dirty="0">
                <a:solidFill>
                  <a:schemeClr val="tx1"/>
                </a:solidFill>
              </a:rPr>
              <a:t>L. osób zagrożonych ubóstwem lub wykluczeniem społecznym poszukujących pracy, uczestniczących w kształceniu lub szkoleniu, zdobywających kwalifikacje, pracujących (łącznie z prowadzącymi działalność na własny rachunek) po opuszczeniu programu [%]</a:t>
            </a:r>
          </a:p>
        </p:txBody>
      </p:sp>
      <p:sp>
        <p:nvSpPr>
          <p:cNvPr id="66" name="pole tekstowe 65">
            <a:extLst>
              <a:ext uri="{FF2B5EF4-FFF2-40B4-BE49-F238E27FC236}">
                <a16:creationId xmlns:a16="http://schemas.microsoft.com/office/drawing/2014/main" xmlns="" id="{51D0DFE2-F3E8-4B05-A9BD-937B3CD0E5F5}"/>
              </a:ext>
            </a:extLst>
          </p:cNvPr>
          <p:cNvSpPr txBox="1"/>
          <p:nvPr/>
        </p:nvSpPr>
        <p:spPr>
          <a:xfrm>
            <a:off x="6784199" y="5206749"/>
            <a:ext cx="2534664" cy="32223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800" dirty="0">
                <a:solidFill>
                  <a:schemeClr val="tx1"/>
                </a:solidFill>
              </a:rPr>
              <a:t>L. wspartych w programie miejsc świadczenia usług zdrowotnych, istniejących po zakończeniu projektu [szt.]</a:t>
            </a:r>
          </a:p>
        </p:txBody>
      </p:sp>
      <p:cxnSp>
        <p:nvCxnSpPr>
          <p:cNvPr id="18" name="Łącznik prosty ze strzałką 17">
            <a:extLst>
              <a:ext uri="{FF2B5EF4-FFF2-40B4-BE49-F238E27FC236}">
                <a16:creationId xmlns:a16="http://schemas.microsoft.com/office/drawing/2014/main" xmlns="" id="{82DFD886-C851-4445-911E-3EA91A4A5590}"/>
              </a:ext>
            </a:extLst>
          </p:cNvPr>
          <p:cNvCxnSpPr>
            <a:cxnSpLocks/>
            <a:stCxn id="16" idx="3"/>
            <a:endCxn id="64" idx="1"/>
          </p:cNvCxnSpPr>
          <p:nvPr/>
        </p:nvCxnSpPr>
        <p:spPr>
          <a:xfrm>
            <a:off x="3023164" y="1143481"/>
            <a:ext cx="568860" cy="2999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Łącznik prosty ze strzałką 82">
            <a:extLst>
              <a:ext uri="{FF2B5EF4-FFF2-40B4-BE49-F238E27FC236}">
                <a16:creationId xmlns:a16="http://schemas.microsoft.com/office/drawing/2014/main" xmlns="" id="{64C7C183-6097-4A86-AEE4-7A7AC4C04EA5}"/>
              </a:ext>
            </a:extLst>
          </p:cNvPr>
          <p:cNvCxnSpPr>
            <a:cxnSpLocks/>
          </p:cNvCxnSpPr>
          <p:nvPr/>
        </p:nvCxnSpPr>
        <p:spPr>
          <a:xfrm>
            <a:off x="3017073" y="1863160"/>
            <a:ext cx="2781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Łącznik prosty ze strzałką 83">
            <a:extLst>
              <a:ext uri="{FF2B5EF4-FFF2-40B4-BE49-F238E27FC236}">
                <a16:creationId xmlns:a16="http://schemas.microsoft.com/office/drawing/2014/main" xmlns="" id="{058A56F1-ABA5-4861-8CF8-251774CBF657}"/>
              </a:ext>
            </a:extLst>
          </p:cNvPr>
          <p:cNvCxnSpPr>
            <a:cxnSpLocks/>
          </p:cNvCxnSpPr>
          <p:nvPr/>
        </p:nvCxnSpPr>
        <p:spPr>
          <a:xfrm>
            <a:off x="3027872" y="2210705"/>
            <a:ext cx="2781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Łącznik prosty ze strzałką 84">
            <a:extLst>
              <a:ext uri="{FF2B5EF4-FFF2-40B4-BE49-F238E27FC236}">
                <a16:creationId xmlns:a16="http://schemas.microsoft.com/office/drawing/2014/main" xmlns="" id="{D6277C3C-4690-495E-A6D8-A55154579E27}"/>
              </a:ext>
            </a:extLst>
          </p:cNvPr>
          <p:cNvCxnSpPr>
            <a:cxnSpLocks/>
          </p:cNvCxnSpPr>
          <p:nvPr/>
        </p:nvCxnSpPr>
        <p:spPr>
          <a:xfrm>
            <a:off x="3038269" y="2841541"/>
            <a:ext cx="2781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Łącznik prosty ze strzałką 85">
            <a:extLst>
              <a:ext uri="{FF2B5EF4-FFF2-40B4-BE49-F238E27FC236}">
                <a16:creationId xmlns:a16="http://schemas.microsoft.com/office/drawing/2014/main" xmlns="" id="{19A7E0A5-CF59-4A46-96E6-5524FB7E4B23}"/>
              </a:ext>
            </a:extLst>
          </p:cNvPr>
          <p:cNvCxnSpPr>
            <a:cxnSpLocks/>
          </p:cNvCxnSpPr>
          <p:nvPr/>
        </p:nvCxnSpPr>
        <p:spPr>
          <a:xfrm>
            <a:off x="3038269" y="5700803"/>
            <a:ext cx="2781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Łącznik prosty ze strzałką 86">
            <a:extLst>
              <a:ext uri="{FF2B5EF4-FFF2-40B4-BE49-F238E27FC236}">
                <a16:creationId xmlns:a16="http://schemas.microsoft.com/office/drawing/2014/main" xmlns="" id="{7EBF673F-9399-4CBA-90AE-9D98884F0336}"/>
              </a:ext>
            </a:extLst>
          </p:cNvPr>
          <p:cNvCxnSpPr>
            <a:cxnSpLocks/>
          </p:cNvCxnSpPr>
          <p:nvPr/>
        </p:nvCxnSpPr>
        <p:spPr>
          <a:xfrm>
            <a:off x="3030279" y="4732060"/>
            <a:ext cx="2781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Łącznik prosty ze strzałką 87">
            <a:extLst>
              <a:ext uri="{FF2B5EF4-FFF2-40B4-BE49-F238E27FC236}">
                <a16:creationId xmlns:a16="http://schemas.microsoft.com/office/drawing/2014/main" xmlns="" id="{A1EF41C0-F54A-4D8A-A7BD-D0D92F6DC334}"/>
              </a:ext>
            </a:extLst>
          </p:cNvPr>
          <p:cNvCxnSpPr>
            <a:cxnSpLocks/>
          </p:cNvCxnSpPr>
          <p:nvPr/>
        </p:nvCxnSpPr>
        <p:spPr>
          <a:xfrm>
            <a:off x="3038269" y="4148161"/>
            <a:ext cx="2781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Łącznik prosty 22">
            <a:extLst>
              <a:ext uri="{FF2B5EF4-FFF2-40B4-BE49-F238E27FC236}">
                <a16:creationId xmlns:a16="http://schemas.microsoft.com/office/drawing/2014/main" xmlns="" id="{6D0E8ECC-4A81-4415-B4F3-D21C44D2EC98}"/>
              </a:ext>
            </a:extLst>
          </p:cNvPr>
          <p:cNvCxnSpPr>
            <a:cxnSpLocks/>
          </p:cNvCxnSpPr>
          <p:nvPr/>
        </p:nvCxnSpPr>
        <p:spPr>
          <a:xfrm>
            <a:off x="3300434" y="1005356"/>
            <a:ext cx="15973" cy="47094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Łącznik prosty ze strzałką 26">
            <a:extLst>
              <a:ext uri="{FF2B5EF4-FFF2-40B4-BE49-F238E27FC236}">
                <a16:creationId xmlns:a16="http://schemas.microsoft.com/office/drawing/2014/main" xmlns="" id="{4F9C6F4C-420C-4492-907F-56DD31285948}"/>
              </a:ext>
            </a:extLst>
          </p:cNvPr>
          <p:cNvCxnSpPr>
            <a:cxnSpLocks/>
          </p:cNvCxnSpPr>
          <p:nvPr/>
        </p:nvCxnSpPr>
        <p:spPr>
          <a:xfrm>
            <a:off x="3308325" y="1005356"/>
            <a:ext cx="30192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Łącznik prosty ze strzałką 97">
            <a:extLst>
              <a:ext uri="{FF2B5EF4-FFF2-40B4-BE49-F238E27FC236}">
                <a16:creationId xmlns:a16="http://schemas.microsoft.com/office/drawing/2014/main" xmlns="" id="{DA8E9DE0-17A9-43B6-8CFB-615119E19B53}"/>
              </a:ext>
            </a:extLst>
          </p:cNvPr>
          <p:cNvCxnSpPr>
            <a:cxnSpLocks/>
          </p:cNvCxnSpPr>
          <p:nvPr/>
        </p:nvCxnSpPr>
        <p:spPr>
          <a:xfrm flipV="1">
            <a:off x="3017073" y="1570440"/>
            <a:ext cx="576748" cy="1688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Łącznik prosty ze strzałką 93">
            <a:extLst>
              <a:ext uri="{FF2B5EF4-FFF2-40B4-BE49-F238E27FC236}">
                <a16:creationId xmlns:a16="http://schemas.microsoft.com/office/drawing/2014/main" xmlns="" id="{6B813307-3545-4C31-A9CF-1107AE02319D}"/>
              </a:ext>
            </a:extLst>
          </p:cNvPr>
          <p:cNvCxnSpPr>
            <a:cxnSpLocks/>
            <a:stCxn id="70" idx="3"/>
          </p:cNvCxnSpPr>
          <p:nvPr/>
        </p:nvCxnSpPr>
        <p:spPr>
          <a:xfrm>
            <a:off x="3022649" y="2418158"/>
            <a:ext cx="605806" cy="2306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Łącznik prosty ze strzałką 105">
            <a:extLst>
              <a:ext uri="{FF2B5EF4-FFF2-40B4-BE49-F238E27FC236}">
                <a16:creationId xmlns:a16="http://schemas.microsoft.com/office/drawing/2014/main" xmlns="" id="{EE4BB096-731F-4BF7-A6C7-AC2F265860F8}"/>
              </a:ext>
            </a:extLst>
          </p:cNvPr>
          <p:cNvCxnSpPr>
            <a:cxnSpLocks/>
            <a:endCxn id="63" idx="1"/>
          </p:cNvCxnSpPr>
          <p:nvPr/>
        </p:nvCxnSpPr>
        <p:spPr>
          <a:xfrm flipV="1">
            <a:off x="3035541" y="2769536"/>
            <a:ext cx="592914" cy="2179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Łącznik prosty ze strzałką 107">
            <a:extLst>
              <a:ext uri="{FF2B5EF4-FFF2-40B4-BE49-F238E27FC236}">
                <a16:creationId xmlns:a16="http://schemas.microsoft.com/office/drawing/2014/main" xmlns="" id="{A7666DA7-AABA-4479-A279-EDDDB6CCA4BD}"/>
              </a:ext>
            </a:extLst>
          </p:cNvPr>
          <p:cNvCxnSpPr>
            <a:cxnSpLocks/>
          </p:cNvCxnSpPr>
          <p:nvPr/>
        </p:nvCxnSpPr>
        <p:spPr>
          <a:xfrm flipV="1">
            <a:off x="3035541" y="2893115"/>
            <a:ext cx="592914" cy="5165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Łącznik prosty ze strzałką 28">
            <a:extLst>
              <a:ext uri="{FF2B5EF4-FFF2-40B4-BE49-F238E27FC236}">
                <a16:creationId xmlns:a16="http://schemas.microsoft.com/office/drawing/2014/main" xmlns="" id="{168D81FA-3CC4-421E-BEE3-5C3A54DC3357}"/>
              </a:ext>
            </a:extLst>
          </p:cNvPr>
          <p:cNvCxnSpPr>
            <a:cxnSpLocks/>
            <a:endCxn id="51" idx="1"/>
          </p:cNvCxnSpPr>
          <p:nvPr/>
        </p:nvCxnSpPr>
        <p:spPr>
          <a:xfrm flipV="1">
            <a:off x="3045913" y="5828452"/>
            <a:ext cx="547908" cy="416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Łącznik prosty ze strzałką 30">
            <a:extLst>
              <a:ext uri="{FF2B5EF4-FFF2-40B4-BE49-F238E27FC236}">
                <a16:creationId xmlns:a16="http://schemas.microsoft.com/office/drawing/2014/main" xmlns="" id="{A572C198-293F-4B3D-A07E-278704B64DDD}"/>
              </a:ext>
            </a:extLst>
          </p:cNvPr>
          <p:cNvCxnSpPr>
            <a:cxnSpLocks/>
            <a:stCxn id="41" idx="3"/>
            <a:endCxn id="48" idx="1"/>
          </p:cNvCxnSpPr>
          <p:nvPr/>
        </p:nvCxnSpPr>
        <p:spPr>
          <a:xfrm flipV="1">
            <a:off x="3038269" y="4186738"/>
            <a:ext cx="562734" cy="1415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Łącznik prosty ze strzałką 158">
            <a:extLst>
              <a:ext uri="{FF2B5EF4-FFF2-40B4-BE49-F238E27FC236}">
                <a16:creationId xmlns:a16="http://schemas.microsoft.com/office/drawing/2014/main" xmlns="" id="{3ACBD4A6-548B-4196-90BC-B2CCD5E9F39C}"/>
              </a:ext>
            </a:extLst>
          </p:cNvPr>
          <p:cNvCxnSpPr>
            <a:cxnSpLocks/>
            <a:stCxn id="51" idx="3"/>
            <a:endCxn id="66" idx="1"/>
          </p:cNvCxnSpPr>
          <p:nvPr/>
        </p:nvCxnSpPr>
        <p:spPr>
          <a:xfrm flipV="1">
            <a:off x="6179611" y="5367868"/>
            <a:ext cx="604588" cy="460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Łącznik prosty ze strzałką 172">
            <a:extLst>
              <a:ext uri="{FF2B5EF4-FFF2-40B4-BE49-F238E27FC236}">
                <a16:creationId xmlns:a16="http://schemas.microsoft.com/office/drawing/2014/main" xmlns="" id="{1AB0F990-720C-421D-A1B1-D41DE0D5BC89}"/>
              </a:ext>
            </a:extLst>
          </p:cNvPr>
          <p:cNvCxnSpPr>
            <a:cxnSpLocks/>
          </p:cNvCxnSpPr>
          <p:nvPr/>
        </p:nvCxnSpPr>
        <p:spPr>
          <a:xfrm>
            <a:off x="6323204" y="1448197"/>
            <a:ext cx="46099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Łącznik prosty ze strzałką 173">
            <a:extLst>
              <a:ext uri="{FF2B5EF4-FFF2-40B4-BE49-F238E27FC236}">
                <a16:creationId xmlns:a16="http://schemas.microsoft.com/office/drawing/2014/main" xmlns="" id="{11DC901B-C04C-4F29-BE24-9CC545CDAD63}"/>
              </a:ext>
            </a:extLst>
          </p:cNvPr>
          <p:cNvCxnSpPr>
            <a:cxnSpLocks/>
            <a:endCxn id="96" idx="1"/>
          </p:cNvCxnSpPr>
          <p:nvPr/>
        </p:nvCxnSpPr>
        <p:spPr>
          <a:xfrm>
            <a:off x="6315320" y="2497505"/>
            <a:ext cx="48985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Łącznik prosty ze strzałką 187">
            <a:extLst>
              <a:ext uri="{FF2B5EF4-FFF2-40B4-BE49-F238E27FC236}">
                <a16:creationId xmlns:a16="http://schemas.microsoft.com/office/drawing/2014/main" xmlns="" id="{3B24B095-223B-4D94-9D74-DA5E24A3AF77}"/>
              </a:ext>
            </a:extLst>
          </p:cNvPr>
          <p:cNvCxnSpPr>
            <a:cxnSpLocks/>
          </p:cNvCxnSpPr>
          <p:nvPr/>
        </p:nvCxnSpPr>
        <p:spPr>
          <a:xfrm>
            <a:off x="6323204" y="2939765"/>
            <a:ext cx="48776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Łącznik prosty 190">
            <a:extLst>
              <a:ext uri="{FF2B5EF4-FFF2-40B4-BE49-F238E27FC236}">
                <a16:creationId xmlns:a16="http://schemas.microsoft.com/office/drawing/2014/main" xmlns="" id="{E2919E8F-4E3F-43F1-8EF3-12934E5D3EED}"/>
              </a:ext>
            </a:extLst>
          </p:cNvPr>
          <p:cNvCxnSpPr>
            <a:cxnSpLocks/>
          </p:cNvCxnSpPr>
          <p:nvPr/>
        </p:nvCxnSpPr>
        <p:spPr>
          <a:xfrm flipH="1">
            <a:off x="6322162" y="1060129"/>
            <a:ext cx="1" cy="30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Łącznik prosty ze strzałką 225">
            <a:extLst>
              <a:ext uri="{FF2B5EF4-FFF2-40B4-BE49-F238E27FC236}">
                <a16:creationId xmlns:a16="http://schemas.microsoft.com/office/drawing/2014/main" xmlns="" id="{DE7F6B92-4017-4449-84E8-F66F80120617}"/>
              </a:ext>
            </a:extLst>
          </p:cNvPr>
          <p:cNvCxnSpPr>
            <a:cxnSpLocks/>
          </p:cNvCxnSpPr>
          <p:nvPr/>
        </p:nvCxnSpPr>
        <p:spPr>
          <a:xfrm>
            <a:off x="6338333" y="1827927"/>
            <a:ext cx="4668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Łącznik prosty ze strzałką 249">
            <a:extLst>
              <a:ext uri="{FF2B5EF4-FFF2-40B4-BE49-F238E27FC236}">
                <a16:creationId xmlns:a16="http://schemas.microsoft.com/office/drawing/2014/main" xmlns="" id="{48955C47-FE58-46E2-9FCE-479A1D5B933A}"/>
              </a:ext>
            </a:extLst>
          </p:cNvPr>
          <p:cNvCxnSpPr>
            <a:stCxn id="64" idx="3"/>
          </p:cNvCxnSpPr>
          <p:nvPr/>
        </p:nvCxnSpPr>
        <p:spPr>
          <a:xfrm flipV="1">
            <a:off x="6177814" y="1443433"/>
            <a:ext cx="128618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Łącznik prosty ze strzałką 251">
            <a:extLst>
              <a:ext uri="{FF2B5EF4-FFF2-40B4-BE49-F238E27FC236}">
                <a16:creationId xmlns:a16="http://schemas.microsoft.com/office/drawing/2014/main" xmlns="" id="{A0882052-201E-4E78-8C7B-AD87F49F2546}"/>
              </a:ext>
            </a:extLst>
          </p:cNvPr>
          <p:cNvCxnSpPr>
            <a:cxnSpLocks/>
            <a:stCxn id="63" idx="3"/>
          </p:cNvCxnSpPr>
          <p:nvPr/>
        </p:nvCxnSpPr>
        <p:spPr>
          <a:xfrm flipV="1">
            <a:off x="6214245" y="2624190"/>
            <a:ext cx="596724" cy="1453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Łącznik prosty ze strzałką 254">
            <a:extLst>
              <a:ext uri="{FF2B5EF4-FFF2-40B4-BE49-F238E27FC236}">
                <a16:creationId xmlns:a16="http://schemas.microsoft.com/office/drawing/2014/main" xmlns="" id="{483AD637-EBBC-48FA-BFF4-B5ACDAE8C049}"/>
              </a:ext>
            </a:extLst>
          </p:cNvPr>
          <p:cNvCxnSpPr>
            <a:cxnSpLocks/>
            <a:stCxn id="63" idx="3"/>
          </p:cNvCxnSpPr>
          <p:nvPr/>
        </p:nvCxnSpPr>
        <p:spPr>
          <a:xfrm>
            <a:off x="6214245" y="2769536"/>
            <a:ext cx="596724" cy="674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Łącznik prosty ze strzałką 258">
            <a:extLst>
              <a:ext uri="{FF2B5EF4-FFF2-40B4-BE49-F238E27FC236}">
                <a16:creationId xmlns:a16="http://schemas.microsoft.com/office/drawing/2014/main" xmlns="" id="{2D0CF6C8-96D0-49DC-8472-D0B93925D13F}"/>
              </a:ext>
            </a:extLst>
          </p:cNvPr>
          <p:cNvCxnSpPr>
            <a:stCxn id="69" idx="3"/>
          </p:cNvCxnSpPr>
          <p:nvPr/>
        </p:nvCxnSpPr>
        <p:spPr>
          <a:xfrm>
            <a:off x="1088353" y="1341935"/>
            <a:ext cx="13084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Łącznik prosty ze strzałką 259">
            <a:extLst>
              <a:ext uri="{FF2B5EF4-FFF2-40B4-BE49-F238E27FC236}">
                <a16:creationId xmlns:a16="http://schemas.microsoft.com/office/drawing/2014/main" xmlns="" id="{06C66D31-ABE9-4591-9A6D-05E9CFE9C090}"/>
              </a:ext>
            </a:extLst>
          </p:cNvPr>
          <p:cNvCxnSpPr/>
          <p:nvPr/>
        </p:nvCxnSpPr>
        <p:spPr>
          <a:xfrm>
            <a:off x="1088353" y="2390625"/>
            <a:ext cx="13084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Łącznik prosty ze strzałką 260">
            <a:extLst>
              <a:ext uri="{FF2B5EF4-FFF2-40B4-BE49-F238E27FC236}">
                <a16:creationId xmlns:a16="http://schemas.microsoft.com/office/drawing/2014/main" xmlns="" id="{32C9BF47-3E43-476B-84F1-9F235874465D}"/>
              </a:ext>
            </a:extLst>
          </p:cNvPr>
          <p:cNvCxnSpPr/>
          <p:nvPr/>
        </p:nvCxnSpPr>
        <p:spPr>
          <a:xfrm>
            <a:off x="1081443" y="3352941"/>
            <a:ext cx="13084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" name="Łącznik prosty ze strzałką 261">
            <a:extLst>
              <a:ext uri="{FF2B5EF4-FFF2-40B4-BE49-F238E27FC236}">
                <a16:creationId xmlns:a16="http://schemas.microsoft.com/office/drawing/2014/main" xmlns="" id="{FE52F0A1-E2C8-496D-908C-E77E59666F54}"/>
              </a:ext>
            </a:extLst>
          </p:cNvPr>
          <p:cNvCxnSpPr/>
          <p:nvPr/>
        </p:nvCxnSpPr>
        <p:spPr>
          <a:xfrm>
            <a:off x="1074498" y="4385995"/>
            <a:ext cx="13084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Łącznik prosty ze strzałką 263">
            <a:extLst>
              <a:ext uri="{FF2B5EF4-FFF2-40B4-BE49-F238E27FC236}">
                <a16:creationId xmlns:a16="http://schemas.microsoft.com/office/drawing/2014/main" xmlns="" id="{3EB5AD96-22C1-40E0-B401-1BD91C98232B}"/>
              </a:ext>
            </a:extLst>
          </p:cNvPr>
          <p:cNvCxnSpPr>
            <a:cxnSpLocks/>
            <a:endCxn id="16" idx="1"/>
          </p:cNvCxnSpPr>
          <p:nvPr/>
        </p:nvCxnSpPr>
        <p:spPr>
          <a:xfrm>
            <a:off x="1203589" y="1143480"/>
            <a:ext cx="214012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Łącznik prosty ze strzałką 266">
            <a:extLst>
              <a:ext uri="{FF2B5EF4-FFF2-40B4-BE49-F238E27FC236}">
                <a16:creationId xmlns:a16="http://schemas.microsoft.com/office/drawing/2014/main" xmlns="" id="{26BC4F28-54B3-4457-801D-6406909AD6AD}"/>
              </a:ext>
            </a:extLst>
          </p:cNvPr>
          <p:cNvCxnSpPr>
            <a:cxnSpLocks/>
          </p:cNvCxnSpPr>
          <p:nvPr/>
        </p:nvCxnSpPr>
        <p:spPr>
          <a:xfrm>
            <a:off x="1201268" y="1886826"/>
            <a:ext cx="214012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Łącznik prosty ze strzałką 267">
            <a:extLst>
              <a:ext uri="{FF2B5EF4-FFF2-40B4-BE49-F238E27FC236}">
                <a16:creationId xmlns:a16="http://schemas.microsoft.com/office/drawing/2014/main" xmlns="" id="{ACAA03F8-54EA-4D26-95DC-B55E10A69EB8}"/>
              </a:ext>
            </a:extLst>
          </p:cNvPr>
          <p:cNvCxnSpPr>
            <a:cxnSpLocks/>
          </p:cNvCxnSpPr>
          <p:nvPr/>
        </p:nvCxnSpPr>
        <p:spPr>
          <a:xfrm>
            <a:off x="1197497" y="2538187"/>
            <a:ext cx="214012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Łącznik prosty ze strzałką 268">
            <a:extLst>
              <a:ext uri="{FF2B5EF4-FFF2-40B4-BE49-F238E27FC236}">
                <a16:creationId xmlns:a16="http://schemas.microsoft.com/office/drawing/2014/main" xmlns="" id="{31F6EC7E-E603-4902-B455-AA39F0DF0337}"/>
              </a:ext>
            </a:extLst>
          </p:cNvPr>
          <p:cNvCxnSpPr>
            <a:cxnSpLocks/>
          </p:cNvCxnSpPr>
          <p:nvPr/>
        </p:nvCxnSpPr>
        <p:spPr>
          <a:xfrm>
            <a:off x="1219313" y="3503658"/>
            <a:ext cx="214012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Łącznik prosty ze strzałką 269">
            <a:extLst>
              <a:ext uri="{FF2B5EF4-FFF2-40B4-BE49-F238E27FC236}">
                <a16:creationId xmlns:a16="http://schemas.microsoft.com/office/drawing/2014/main" xmlns="" id="{DED95327-A37B-4F9D-B621-65865D27270F}"/>
              </a:ext>
            </a:extLst>
          </p:cNvPr>
          <p:cNvCxnSpPr>
            <a:cxnSpLocks/>
          </p:cNvCxnSpPr>
          <p:nvPr/>
        </p:nvCxnSpPr>
        <p:spPr>
          <a:xfrm>
            <a:off x="1210061" y="4246528"/>
            <a:ext cx="214012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1" name="Łącznik prosty ze strzałką 270">
            <a:extLst>
              <a:ext uri="{FF2B5EF4-FFF2-40B4-BE49-F238E27FC236}">
                <a16:creationId xmlns:a16="http://schemas.microsoft.com/office/drawing/2014/main" xmlns="" id="{A6C6A1D3-E937-4BCB-8B14-33422AE379B2}"/>
              </a:ext>
            </a:extLst>
          </p:cNvPr>
          <p:cNvCxnSpPr>
            <a:cxnSpLocks/>
          </p:cNvCxnSpPr>
          <p:nvPr/>
        </p:nvCxnSpPr>
        <p:spPr>
          <a:xfrm>
            <a:off x="1208434" y="5000444"/>
            <a:ext cx="214012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2" name="Łącznik prosty ze strzałką 271">
            <a:extLst>
              <a:ext uri="{FF2B5EF4-FFF2-40B4-BE49-F238E27FC236}">
                <a16:creationId xmlns:a16="http://schemas.microsoft.com/office/drawing/2014/main" xmlns="" id="{59C010E9-2EE5-495B-B4F0-F6CCB7A80B06}"/>
              </a:ext>
            </a:extLst>
          </p:cNvPr>
          <p:cNvCxnSpPr>
            <a:cxnSpLocks/>
          </p:cNvCxnSpPr>
          <p:nvPr/>
        </p:nvCxnSpPr>
        <p:spPr>
          <a:xfrm>
            <a:off x="1212290" y="5754360"/>
            <a:ext cx="214012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Łącznik prosty 273">
            <a:extLst>
              <a:ext uri="{FF2B5EF4-FFF2-40B4-BE49-F238E27FC236}">
                <a16:creationId xmlns:a16="http://schemas.microsoft.com/office/drawing/2014/main" xmlns="" id="{E1C787A9-D311-4717-887F-81C2B7816CF5}"/>
              </a:ext>
            </a:extLst>
          </p:cNvPr>
          <p:cNvCxnSpPr/>
          <p:nvPr/>
        </p:nvCxnSpPr>
        <p:spPr>
          <a:xfrm>
            <a:off x="1197497" y="1143480"/>
            <a:ext cx="0" cy="46108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Dowolny kształt: kształt 139">
            <a:extLst>
              <a:ext uri="{FF2B5EF4-FFF2-40B4-BE49-F238E27FC236}">
                <a16:creationId xmlns:a16="http://schemas.microsoft.com/office/drawing/2014/main" xmlns="" id="{BD77F5A2-E6A3-4DFE-AB2F-A12723C73A41}"/>
              </a:ext>
            </a:extLst>
          </p:cNvPr>
          <p:cNvSpPr/>
          <p:nvPr/>
        </p:nvSpPr>
        <p:spPr>
          <a:xfrm>
            <a:off x="10401393" y="752280"/>
            <a:ext cx="1615156" cy="431977"/>
          </a:xfrm>
          <a:custGeom>
            <a:avLst/>
            <a:gdLst>
              <a:gd name="connsiteX0" fmla="*/ 0 w 1474770"/>
              <a:gd name="connsiteY0" fmla="*/ 0 h 884862"/>
              <a:gd name="connsiteX1" fmla="*/ 1474770 w 1474770"/>
              <a:gd name="connsiteY1" fmla="*/ 0 h 884862"/>
              <a:gd name="connsiteX2" fmla="*/ 1474770 w 1474770"/>
              <a:gd name="connsiteY2" fmla="*/ 884862 h 884862"/>
              <a:gd name="connsiteX3" fmla="*/ 0 w 1474770"/>
              <a:gd name="connsiteY3" fmla="*/ 884862 h 884862"/>
              <a:gd name="connsiteX4" fmla="*/ 0 w 1474770"/>
              <a:gd name="connsiteY4" fmla="*/ 0 h 884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4770" h="884862">
                <a:moveTo>
                  <a:pt x="0" y="0"/>
                </a:moveTo>
                <a:lnTo>
                  <a:pt x="1474770" y="0"/>
                </a:lnTo>
                <a:lnTo>
                  <a:pt x="1474770" y="884862"/>
                </a:lnTo>
                <a:lnTo>
                  <a:pt x="0" y="88486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sz="800">
                <a:solidFill>
                  <a:schemeClr val="tx1"/>
                </a:solidFill>
                <a:cs typeface="Calibri"/>
              </a:rPr>
              <a:t>Spadające bezrobocie </a:t>
            </a:r>
            <a:endParaRPr lang="pl-PL" sz="800" kern="1200" dirty="0">
              <a:solidFill>
                <a:schemeClr val="tx1"/>
              </a:solidFill>
              <a:cs typeface="Calibri"/>
            </a:endParaRPr>
          </a:p>
        </p:txBody>
      </p:sp>
      <p:cxnSp>
        <p:nvCxnSpPr>
          <p:cNvPr id="151" name="Łącznik prosty ze strzałką 150">
            <a:extLst>
              <a:ext uri="{FF2B5EF4-FFF2-40B4-BE49-F238E27FC236}">
                <a16:creationId xmlns:a16="http://schemas.microsoft.com/office/drawing/2014/main" xmlns="" id="{B6F9D77E-DB7A-4683-A38D-AB8EFC90F37A}"/>
              </a:ext>
            </a:extLst>
          </p:cNvPr>
          <p:cNvCxnSpPr>
            <a:cxnSpLocks/>
          </p:cNvCxnSpPr>
          <p:nvPr/>
        </p:nvCxnSpPr>
        <p:spPr>
          <a:xfrm>
            <a:off x="3017073" y="1323826"/>
            <a:ext cx="2781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Łącznik prosty ze strzałką 156">
            <a:extLst>
              <a:ext uri="{FF2B5EF4-FFF2-40B4-BE49-F238E27FC236}">
                <a16:creationId xmlns:a16="http://schemas.microsoft.com/office/drawing/2014/main" xmlns="" id="{342C0FBD-656D-46DB-AEE1-B39EBEF29FBA}"/>
              </a:ext>
            </a:extLst>
          </p:cNvPr>
          <p:cNvCxnSpPr>
            <a:cxnSpLocks/>
          </p:cNvCxnSpPr>
          <p:nvPr/>
        </p:nvCxnSpPr>
        <p:spPr>
          <a:xfrm flipV="1">
            <a:off x="6190732" y="3856153"/>
            <a:ext cx="593467" cy="2020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Łącznik prosty ze strzałką 159">
            <a:extLst>
              <a:ext uri="{FF2B5EF4-FFF2-40B4-BE49-F238E27FC236}">
                <a16:creationId xmlns:a16="http://schemas.microsoft.com/office/drawing/2014/main" xmlns="" id="{B90082BE-A99F-4A51-8F28-CF001DC2D2CD}"/>
              </a:ext>
            </a:extLst>
          </p:cNvPr>
          <p:cNvCxnSpPr>
            <a:cxnSpLocks/>
          </p:cNvCxnSpPr>
          <p:nvPr/>
        </p:nvCxnSpPr>
        <p:spPr>
          <a:xfrm flipV="1">
            <a:off x="6186793" y="4352169"/>
            <a:ext cx="624176" cy="93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Łącznik prosty ze strzałką 168">
            <a:extLst>
              <a:ext uri="{FF2B5EF4-FFF2-40B4-BE49-F238E27FC236}">
                <a16:creationId xmlns:a16="http://schemas.microsoft.com/office/drawing/2014/main" xmlns="" id="{EC322586-83AA-46BF-B2A8-A8797990BBE8}"/>
              </a:ext>
            </a:extLst>
          </p:cNvPr>
          <p:cNvCxnSpPr/>
          <p:nvPr/>
        </p:nvCxnSpPr>
        <p:spPr>
          <a:xfrm flipV="1">
            <a:off x="6186793" y="1056430"/>
            <a:ext cx="128618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Łącznik prosty ze strzałką 180">
            <a:extLst>
              <a:ext uri="{FF2B5EF4-FFF2-40B4-BE49-F238E27FC236}">
                <a16:creationId xmlns:a16="http://schemas.microsoft.com/office/drawing/2014/main" xmlns="" id="{235E32B9-A652-4BA9-8DE0-A38A46E067F3}"/>
              </a:ext>
            </a:extLst>
          </p:cNvPr>
          <p:cNvCxnSpPr>
            <a:cxnSpLocks/>
          </p:cNvCxnSpPr>
          <p:nvPr/>
        </p:nvCxnSpPr>
        <p:spPr>
          <a:xfrm>
            <a:off x="6302834" y="3712814"/>
            <a:ext cx="48776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Łącznik prosty ze strzałką 181">
            <a:extLst>
              <a:ext uri="{FF2B5EF4-FFF2-40B4-BE49-F238E27FC236}">
                <a16:creationId xmlns:a16="http://schemas.microsoft.com/office/drawing/2014/main" xmlns="" id="{7CDE8757-555C-4D8A-9142-50A327E69E3D}"/>
              </a:ext>
            </a:extLst>
          </p:cNvPr>
          <p:cNvCxnSpPr>
            <a:cxnSpLocks/>
          </p:cNvCxnSpPr>
          <p:nvPr/>
        </p:nvCxnSpPr>
        <p:spPr>
          <a:xfrm>
            <a:off x="6323204" y="4133108"/>
            <a:ext cx="48776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pole tekstowe 192">
            <a:extLst>
              <a:ext uri="{FF2B5EF4-FFF2-40B4-BE49-F238E27FC236}">
                <a16:creationId xmlns:a16="http://schemas.microsoft.com/office/drawing/2014/main" xmlns="" id="{0CA3F64B-8040-4239-830F-B77B098EA1DE}"/>
              </a:ext>
            </a:extLst>
          </p:cNvPr>
          <p:cNvSpPr txBox="1"/>
          <p:nvPr/>
        </p:nvSpPr>
        <p:spPr>
          <a:xfrm>
            <a:off x="6803085" y="758535"/>
            <a:ext cx="2534664" cy="48372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800" dirty="0">
                <a:solidFill>
                  <a:schemeClr val="tx1"/>
                </a:solidFill>
              </a:rPr>
              <a:t>L. osób zagrożonych ubóstwem lub wykluczeniem społecznym pracujących 6 miesięcy po opuszczeniu programu (łącznie z pracującymi na własny rachunek) </a:t>
            </a:r>
          </a:p>
        </p:txBody>
      </p:sp>
      <p:sp>
        <p:nvSpPr>
          <p:cNvPr id="194" name="pole tekstowe 193">
            <a:extLst>
              <a:ext uri="{FF2B5EF4-FFF2-40B4-BE49-F238E27FC236}">
                <a16:creationId xmlns:a16="http://schemas.microsoft.com/office/drawing/2014/main" xmlns="" id="{ACBB549D-8E0B-49FE-9F09-754457CC69A1}"/>
              </a:ext>
            </a:extLst>
          </p:cNvPr>
          <p:cNvSpPr txBox="1"/>
          <p:nvPr/>
        </p:nvSpPr>
        <p:spPr>
          <a:xfrm>
            <a:off x="6810969" y="3178503"/>
            <a:ext cx="2534664" cy="32223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800" dirty="0">
                <a:solidFill>
                  <a:schemeClr val="tx1"/>
                </a:solidFill>
              </a:rPr>
              <a:t>L. miejsc pracy istniejących co najmniej 30 miesięcy utworzonych w przedsiębiorstwach społecznych</a:t>
            </a:r>
          </a:p>
        </p:txBody>
      </p:sp>
      <p:cxnSp>
        <p:nvCxnSpPr>
          <p:cNvPr id="199" name="Łącznik prosty ze strzałką 198">
            <a:extLst>
              <a:ext uri="{FF2B5EF4-FFF2-40B4-BE49-F238E27FC236}">
                <a16:creationId xmlns:a16="http://schemas.microsoft.com/office/drawing/2014/main" xmlns="" id="{B7629F64-9593-47A8-A5B0-8F7629E0246F}"/>
              </a:ext>
            </a:extLst>
          </p:cNvPr>
          <p:cNvCxnSpPr>
            <a:cxnSpLocks/>
          </p:cNvCxnSpPr>
          <p:nvPr/>
        </p:nvCxnSpPr>
        <p:spPr>
          <a:xfrm flipV="1">
            <a:off x="6199973" y="853121"/>
            <a:ext cx="603112" cy="483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Łącznik prosty ze strzałką 203">
            <a:extLst>
              <a:ext uri="{FF2B5EF4-FFF2-40B4-BE49-F238E27FC236}">
                <a16:creationId xmlns:a16="http://schemas.microsoft.com/office/drawing/2014/main" xmlns="" id="{9EDF7E6D-8BBA-4DCA-827E-569665F3EAE2}"/>
              </a:ext>
            </a:extLst>
          </p:cNvPr>
          <p:cNvCxnSpPr>
            <a:cxnSpLocks/>
          </p:cNvCxnSpPr>
          <p:nvPr/>
        </p:nvCxnSpPr>
        <p:spPr>
          <a:xfrm>
            <a:off x="6203937" y="2873033"/>
            <a:ext cx="599148" cy="6028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Dowolny kształt: kształt 81">
            <a:extLst>
              <a:ext uri="{FF2B5EF4-FFF2-40B4-BE49-F238E27FC236}">
                <a16:creationId xmlns:a16="http://schemas.microsoft.com/office/drawing/2014/main" xmlns="" id="{789D63FA-E2F3-4A10-9EB2-9852774B76DC}"/>
              </a:ext>
            </a:extLst>
          </p:cNvPr>
          <p:cNvSpPr/>
          <p:nvPr/>
        </p:nvSpPr>
        <p:spPr>
          <a:xfrm>
            <a:off x="10408514" y="1578373"/>
            <a:ext cx="1615156" cy="431977"/>
          </a:xfrm>
          <a:custGeom>
            <a:avLst/>
            <a:gdLst>
              <a:gd name="connsiteX0" fmla="*/ 0 w 1474770"/>
              <a:gd name="connsiteY0" fmla="*/ 0 h 884862"/>
              <a:gd name="connsiteX1" fmla="*/ 1474770 w 1474770"/>
              <a:gd name="connsiteY1" fmla="*/ 0 h 884862"/>
              <a:gd name="connsiteX2" fmla="*/ 1474770 w 1474770"/>
              <a:gd name="connsiteY2" fmla="*/ 884862 h 884862"/>
              <a:gd name="connsiteX3" fmla="*/ 0 w 1474770"/>
              <a:gd name="connsiteY3" fmla="*/ 884862 h 884862"/>
              <a:gd name="connsiteX4" fmla="*/ 0 w 1474770"/>
              <a:gd name="connsiteY4" fmla="*/ 0 h 884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4770" h="884862">
                <a:moveTo>
                  <a:pt x="0" y="0"/>
                </a:moveTo>
                <a:lnTo>
                  <a:pt x="1474770" y="0"/>
                </a:lnTo>
                <a:lnTo>
                  <a:pt x="1474770" y="884862"/>
                </a:lnTo>
                <a:lnTo>
                  <a:pt x="0" y="88486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sz="800" dirty="0">
                <a:solidFill>
                  <a:schemeClr val="tx1"/>
                </a:solidFill>
                <a:cs typeface="Calibri"/>
              </a:rPr>
              <a:t>Zmniejszająca się liczba osób </a:t>
            </a:r>
            <a:r>
              <a:rPr lang="pl-PL" sz="800">
                <a:solidFill>
                  <a:schemeClr val="tx1"/>
                </a:solidFill>
                <a:cs typeface="Calibri"/>
              </a:rPr>
              <a:t>zagrożonych ubóstwem</a:t>
            </a:r>
          </a:p>
        </p:txBody>
      </p:sp>
      <p:pic>
        <p:nvPicPr>
          <p:cNvPr id="8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0630" y="6473170"/>
            <a:ext cx="4381225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6566663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1132</TotalTime>
  <Words>528</Words>
  <Application>Microsoft Office PowerPoint</Application>
  <PresentationFormat>Niestandardowy</PresentationFormat>
  <Paragraphs>40</Paragraphs>
  <Slides>1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2" baseType="lpstr">
      <vt:lpstr>Motyw pakietu Office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Zosia Bieńkowska</dc:creator>
  <cp:lastModifiedBy>Beata Tomczak</cp:lastModifiedBy>
  <cp:revision>205</cp:revision>
  <dcterms:created xsi:type="dcterms:W3CDTF">2018-11-21T11:39:11Z</dcterms:created>
  <dcterms:modified xsi:type="dcterms:W3CDTF">2019-04-18T11:05:53Z</dcterms:modified>
</cp:coreProperties>
</file>